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18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55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Layouts/slideLayout21.xml" ContentType="application/vnd.openxmlformats-officedocument.presentationml.slideLayout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slides/slide191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s/slide180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s/slide209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s/slide2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23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192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220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Layouts/slideLayout20.xml" ContentType="application/vnd.openxmlformats-officedocument.presentationml.slideLayout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Default Extension="doc" ContentType="application/msword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29"/>
  </p:notesMasterIdLst>
  <p:handoutMasterIdLst>
    <p:handoutMasterId r:id="rId230"/>
  </p:handoutMasterIdLst>
  <p:sldIdLst>
    <p:sldId id="1052" r:id="rId3"/>
    <p:sldId id="1826" r:id="rId4"/>
    <p:sldId id="1051" r:id="rId5"/>
    <p:sldId id="1744" r:id="rId6"/>
    <p:sldId id="527" r:id="rId7"/>
    <p:sldId id="274" r:id="rId8"/>
    <p:sldId id="1745" r:id="rId9"/>
    <p:sldId id="1076" r:id="rId10"/>
    <p:sldId id="1077" r:id="rId11"/>
    <p:sldId id="1078" r:id="rId12"/>
    <p:sldId id="1079" r:id="rId13"/>
    <p:sldId id="1746" r:id="rId14"/>
    <p:sldId id="1081" r:id="rId15"/>
    <p:sldId id="1747" r:id="rId16"/>
    <p:sldId id="740" r:id="rId17"/>
    <p:sldId id="823" r:id="rId18"/>
    <p:sldId id="1465" r:id="rId19"/>
    <p:sldId id="1053" r:id="rId20"/>
    <p:sldId id="1125" r:id="rId21"/>
    <p:sldId id="1477" r:id="rId22"/>
    <p:sldId id="1478" r:id="rId23"/>
    <p:sldId id="811" r:id="rId24"/>
    <p:sldId id="1128" r:id="rId25"/>
    <p:sldId id="1748" r:id="rId26"/>
    <p:sldId id="827" r:id="rId27"/>
    <p:sldId id="1130" r:id="rId28"/>
    <p:sldId id="828" r:id="rId29"/>
    <p:sldId id="1481" r:id="rId30"/>
    <p:sldId id="1483" r:id="rId31"/>
    <p:sldId id="1482" r:id="rId32"/>
    <p:sldId id="1069" r:id="rId33"/>
    <p:sldId id="1256" r:id="rId34"/>
    <p:sldId id="1070" r:id="rId35"/>
    <p:sldId id="1071" r:id="rId36"/>
    <p:sldId id="1261" r:id="rId37"/>
    <p:sldId id="1484" r:id="rId38"/>
    <p:sldId id="1528" r:id="rId39"/>
    <p:sldId id="1486" r:id="rId40"/>
    <p:sldId id="1488" r:id="rId41"/>
    <p:sldId id="1489" r:id="rId42"/>
    <p:sldId id="1490" r:id="rId43"/>
    <p:sldId id="1530" r:id="rId44"/>
    <p:sldId id="1749" r:id="rId45"/>
    <p:sldId id="1750" r:id="rId46"/>
    <p:sldId id="1751" r:id="rId47"/>
    <p:sldId id="1754" r:id="rId48"/>
    <p:sldId id="1755" r:id="rId49"/>
    <p:sldId id="1756" r:id="rId50"/>
    <p:sldId id="1757" r:id="rId51"/>
    <p:sldId id="1758" r:id="rId52"/>
    <p:sldId id="1777" r:id="rId53"/>
    <p:sldId id="1759" r:id="rId54"/>
    <p:sldId id="1760" r:id="rId55"/>
    <p:sldId id="1778" r:id="rId56"/>
    <p:sldId id="1761" r:id="rId57"/>
    <p:sldId id="1779" r:id="rId58"/>
    <p:sldId id="1762" r:id="rId59"/>
    <p:sldId id="1763" r:id="rId60"/>
    <p:sldId id="1780" r:id="rId61"/>
    <p:sldId id="1764" r:id="rId62"/>
    <p:sldId id="1781" r:id="rId63"/>
    <p:sldId id="1782" r:id="rId64"/>
    <p:sldId id="1765" r:id="rId65"/>
    <p:sldId id="1766" r:id="rId66"/>
    <p:sldId id="1767" r:id="rId67"/>
    <p:sldId id="1768" r:id="rId68"/>
    <p:sldId id="1769" r:id="rId69"/>
    <p:sldId id="1770" r:id="rId70"/>
    <p:sldId id="1783" r:id="rId71"/>
    <p:sldId id="1771" r:id="rId72"/>
    <p:sldId id="1772" r:id="rId73"/>
    <p:sldId id="1773" r:id="rId74"/>
    <p:sldId id="1774" r:id="rId75"/>
    <p:sldId id="1775" r:id="rId76"/>
    <p:sldId id="1776" r:id="rId77"/>
    <p:sldId id="1784" r:id="rId78"/>
    <p:sldId id="1493" r:id="rId79"/>
    <p:sldId id="1494" r:id="rId80"/>
    <p:sldId id="1495" r:id="rId81"/>
    <p:sldId id="1785" r:id="rId82"/>
    <p:sldId id="1533" r:id="rId83"/>
    <p:sldId id="1786" r:id="rId84"/>
    <p:sldId id="1534" r:id="rId85"/>
    <p:sldId id="1787" r:id="rId86"/>
    <p:sldId id="1788" r:id="rId87"/>
    <p:sldId id="1504" r:id="rId88"/>
    <p:sldId id="1535" r:id="rId89"/>
    <p:sldId id="1789" r:id="rId90"/>
    <p:sldId id="1790" r:id="rId91"/>
    <p:sldId id="1791" r:id="rId92"/>
    <p:sldId id="1506" r:id="rId93"/>
    <p:sldId id="1507" r:id="rId94"/>
    <p:sldId id="1508" r:id="rId95"/>
    <p:sldId id="1792" r:id="rId96"/>
    <p:sldId id="1512" r:id="rId97"/>
    <p:sldId id="1513" r:id="rId98"/>
    <p:sldId id="1793" r:id="rId99"/>
    <p:sldId id="1518" r:id="rId100"/>
    <p:sldId id="1519" r:id="rId101"/>
    <p:sldId id="1521" r:id="rId102"/>
    <p:sldId id="1523" r:id="rId103"/>
    <p:sldId id="1524" r:id="rId104"/>
    <p:sldId id="1525" r:id="rId105"/>
    <p:sldId id="1794" r:id="rId106"/>
    <p:sldId id="1527" r:id="rId107"/>
    <p:sldId id="1795" r:id="rId108"/>
    <p:sldId id="1583" r:id="rId109"/>
    <p:sldId id="1544" r:id="rId110"/>
    <p:sldId id="1546" r:id="rId111"/>
    <p:sldId id="1547" r:id="rId112"/>
    <p:sldId id="1585" r:id="rId113"/>
    <p:sldId id="1548" r:id="rId114"/>
    <p:sldId id="1586" r:id="rId115"/>
    <p:sldId id="1549" r:id="rId116"/>
    <p:sldId id="1550" r:id="rId117"/>
    <p:sldId id="1551" r:id="rId118"/>
    <p:sldId id="1796" r:id="rId119"/>
    <p:sldId id="1797" r:id="rId120"/>
    <p:sldId id="1798" r:id="rId121"/>
    <p:sldId id="1557" r:id="rId122"/>
    <p:sldId id="1558" r:id="rId123"/>
    <p:sldId id="1800" r:id="rId124"/>
    <p:sldId id="1560" r:id="rId125"/>
    <p:sldId id="1561" r:id="rId126"/>
    <p:sldId id="1588" r:id="rId127"/>
    <p:sldId id="1801" r:id="rId128"/>
    <p:sldId id="1562" r:id="rId129"/>
    <p:sldId id="1563" r:id="rId130"/>
    <p:sldId id="1565" r:id="rId131"/>
    <p:sldId id="1566" r:id="rId132"/>
    <p:sldId id="1573" r:id="rId133"/>
    <p:sldId id="1589" r:id="rId134"/>
    <p:sldId id="1574" r:id="rId135"/>
    <p:sldId id="1575" r:id="rId136"/>
    <p:sldId id="1804" r:id="rId137"/>
    <p:sldId id="1805" r:id="rId138"/>
    <p:sldId id="1803" r:id="rId139"/>
    <p:sldId id="1576" r:id="rId140"/>
    <p:sldId id="1578" r:id="rId141"/>
    <p:sldId id="1579" r:id="rId142"/>
    <p:sldId id="1580" r:id="rId143"/>
    <p:sldId id="1806" r:id="rId144"/>
    <p:sldId id="1582" r:id="rId145"/>
    <p:sldId id="1630" r:id="rId146"/>
    <p:sldId id="1670" r:id="rId147"/>
    <p:sldId id="1631" r:id="rId148"/>
    <p:sldId id="1632" r:id="rId149"/>
    <p:sldId id="1633" r:id="rId150"/>
    <p:sldId id="1634" r:id="rId151"/>
    <p:sldId id="1673" r:id="rId152"/>
    <p:sldId id="1675" r:id="rId153"/>
    <p:sldId id="1636" r:id="rId154"/>
    <p:sldId id="1637" r:id="rId155"/>
    <p:sldId id="1638" r:id="rId156"/>
    <p:sldId id="1640" r:id="rId157"/>
    <p:sldId id="1644" r:id="rId158"/>
    <p:sldId id="1645" r:id="rId159"/>
    <p:sldId id="1647" r:id="rId160"/>
    <p:sldId id="1807" r:id="rId161"/>
    <p:sldId id="1649" r:id="rId162"/>
    <p:sldId id="1808" r:id="rId163"/>
    <p:sldId id="1655" r:id="rId164"/>
    <p:sldId id="1656" r:id="rId165"/>
    <p:sldId id="1658" r:id="rId166"/>
    <p:sldId id="1679" r:id="rId167"/>
    <p:sldId id="1660" r:id="rId168"/>
    <p:sldId id="1809" r:id="rId169"/>
    <p:sldId id="1661" r:id="rId170"/>
    <p:sldId id="1663" r:id="rId171"/>
    <p:sldId id="1665" r:id="rId172"/>
    <p:sldId id="1666" r:id="rId173"/>
    <p:sldId id="1667" r:id="rId174"/>
    <p:sldId id="1811" r:id="rId175"/>
    <p:sldId id="1810" r:id="rId176"/>
    <p:sldId id="1669" r:id="rId177"/>
    <p:sldId id="1680" r:id="rId178"/>
    <p:sldId id="1591" r:id="rId179"/>
    <p:sldId id="1592" r:id="rId180"/>
    <p:sldId id="1593" r:id="rId181"/>
    <p:sldId id="1594" r:id="rId182"/>
    <p:sldId id="1681" r:id="rId183"/>
    <p:sldId id="1596" r:id="rId184"/>
    <p:sldId id="1597" r:id="rId185"/>
    <p:sldId id="1598" r:id="rId186"/>
    <p:sldId id="1600" r:id="rId187"/>
    <p:sldId id="1604" r:id="rId188"/>
    <p:sldId id="1812" r:id="rId189"/>
    <p:sldId id="1607" r:id="rId190"/>
    <p:sldId id="1608" r:id="rId191"/>
    <p:sldId id="1684" r:id="rId192"/>
    <p:sldId id="1685" r:id="rId193"/>
    <p:sldId id="1609" r:id="rId194"/>
    <p:sldId id="1825" r:id="rId195"/>
    <p:sldId id="1610" r:id="rId196"/>
    <p:sldId id="1813" r:id="rId197"/>
    <p:sldId id="1612" r:id="rId198"/>
    <p:sldId id="1814" r:id="rId199"/>
    <p:sldId id="1620" r:id="rId200"/>
    <p:sldId id="1621" r:id="rId201"/>
    <p:sldId id="1622" r:id="rId202"/>
    <p:sldId id="1623" r:id="rId203"/>
    <p:sldId id="1625" r:id="rId204"/>
    <p:sldId id="1626" r:id="rId205"/>
    <p:sldId id="1627" r:id="rId206"/>
    <p:sldId id="1815" r:id="rId207"/>
    <p:sldId id="1629" r:id="rId208"/>
    <p:sldId id="1431" r:id="rId209"/>
    <p:sldId id="1432" r:id="rId210"/>
    <p:sldId id="1433" r:id="rId211"/>
    <p:sldId id="1733" r:id="rId212"/>
    <p:sldId id="1816" r:id="rId213"/>
    <p:sldId id="1435" r:id="rId214"/>
    <p:sldId id="1436" r:id="rId215"/>
    <p:sldId id="1817" r:id="rId216"/>
    <p:sldId id="1734" r:id="rId217"/>
    <p:sldId id="1735" r:id="rId218"/>
    <p:sldId id="1818" r:id="rId219"/>
    <p:sldId id="1819" r:id="rId220"/>
    <p:sldId id="1439" r:id="rId221"/>
    <p:sldId id="1441" r:id="rId222"/>
    <p:sldId id="1820" r:id="rId223"/>
    <p:sldId id="1822" r:id="rId224"/>
    <p:sldId id="1821" r:id="rId225"/>
    <p:sldId id="1737" r:id="rId226"/>
    <p:sldId id="1823" r:id="rId227"/>
    <p:sldId id="1824" r:id="rId22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CC3300"/>
    <a:srgbClr val="000099"/>
    <a:srgbClr val="0000CC"/>
    <a:srgbClr val="FF9933"/>
    <a:srgbClr val="800080"/>
    <a:srgbClr val="003399"/>
    <a:srgbClr val="00CCFF"/>
    <a:srgbClr val="FFFF00"/>
    <a:srgbClr val="0066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6541" autoAdjust="0"/>
    <p:restoredTop sz="92343" autoAdjust="0"/>
  </p:normalViewPr>
  <p:slideViewPr>
    <p:cSldViewPr>
      <p:cViewPr>
        <p:scale>
          <a:sx n="91" d="100"/>
          <a:sy n="91" d="100"/>
        </p:scale>
        <p:origin x="-133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612"/>
    </p:cViewPr>
  </p:sorterViewPr>
  <p:notesViewPr>
    <p:cSldViewPr>
      <p:cViewPr varScale="1">
        <p:scale>
          <a:sx n="61" d="100"/>
          <a:sy n="61" d="100"/>
        </p:scale>
        <p:origin x="-1428" y="-7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slide" Target="slides/slide190.xml"/><Relationship Id="rId197" Type="http://schemas.openxmlformats.org/officeDocument/2006/relationships/slide" Target="slides/slide195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217" Type="http://schemas.openxmlformats.org/officeDocument/2006/relationships/slide" Target="slides/slide2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12" Type="http://schemas.openxmlformats.org/officeDocument/2006/relationships/slide" Target="slides/slide210.xml"/><Relationship Id="rId233" Type="http://schemas.openxmlformats.org/officeDocument/2006/relationships/theme" Target="theme/theme1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2" Type="http://schemas.openxmlformats.org/officeDocument/2006/relationships/slide" Target="slides/slide200.xml"/><Relationship Id="rId207" Type="http://schemas.openxmlformats.org/officeDocument/2006/relationships/slide" Target="slides/slide205.xml"/><Relationship Id="rId223" Type="http://schemas.openxmlformats.org/officeDocument/2006/relationships/slide" Target="slides/slide221.xml"/><Relationship Id="rId228" Type="http://schemas.openxmlformats.org/officeDocument/2006/relationships/slide" Target="slides/slide22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3" Type="http://schemas.openxmlformats.org/officeDocument/2006/relationships/slide" Target="slides/slide211.xml"/><Relationship Id="rId218" Type="http://schemas.openxmlformats.org/officeDocument/2006/relationships/slide" Target="slides/slide216.xml"/><Relationship Id="rId234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208" Type="http://schemas.openxmlformats.org/officeDocument/2006/relationships/slide" Target="slides/slide206.xml"/><Relationship Id="rId229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openxmlformats.org/officeDocument/2006/relationships/slide" Target="slides/slide21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0" Type="http://schemas.openxmlformats.org/officeDocument/2006/relationships/handoutMaster" Target="handoutMasters/handoutMaster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slide" Target="slides/slide218.xml"/><Relationship Id="rId225" Type="http://schemas.openxmlformats.org/officeDocument/2006/relationships/slide" Target="slides/slide223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231" Type="http://schemas.openxmlformats.org/officeDocument/2006/relationships/presProps" Target="presProps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image" Target="../media/image6.emf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2.emf"/></Relationships>
</file>

<file path=ppt/drawings/_rels/vmlDrawing10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emf"/><Relationship Id="rId1" Type="http://schemas.openxmlformats.org/officeDocument/2006/relationships/image" Target="../media/image223.emf"/></Relationships>
</file>

<file path=ppt/drawings/_rels/vmlDrawing10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emf"/><Relationship Id="rId1" Type="http://schemas.openxmlformats.org/officeDocument/2006/relationships/image" Target="../media/image225.emf"/></Relationships>
</file>

<file path=ppt/drawings/_rels/vmlDrawing10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emf"/><Relationship Id="rId1" Type="http://schemas.openxmlformats.org/officeDocument/2006/relationships/image" Target="../media/image227.emf"/></Relationships>
</file>

<file path=ppt/drawings/_rels/vmlDrawing10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emf"/><Relationship Id="rId1" Type="http://schemas.openxmlformats.org/officeDocument/2006/relationships/image" Target="../media/image229.emf"/></Relationships>
</file>

<file path=ppt/drawings/_rels/vmlDrawing10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emf"/><Relationship Id="rId1" Type="http://schemas.openxmlformats.org/officeDocument/2006/relationships/image" Target="../media/image231.emf"/></Relationships>
</file>

<file path=ppt/drawings/_rels/vmlDrawing10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emf"/><Relationship Id="rId2" Type="http://schemas.openxmlformats.org/officeDocument/2006/relationships/image" Target="../media/image234.emf"/><Relationship Id="rId1" Type="http://schemas.openxmlformats.org/officeDocument/2006/relationships/image" Target="../media/image233.emf"/><Relationship Id="rId5" Type="http://schemas.openxmlformats.org/officeDocument/2006/relationships/image" Target="../media/image237.emf"/><Relationship Id="rId4" Type="http://schemas.openxmlformats.org/officeDocument/2006/relationships/image" Target="../media/image236.emf"/></Relationships>
</file>

<file path=ppt/drawings/_rels/vmlDrawing10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emf"/><Relationship Id="rId1" Type="http://schemas.openxmlformats.org/officeDocument/2006/relationships/image" Target="../media/image238.emf"/></Relationships>
</file>

<file path=ppt/drawings/_rels/vmlDrawing10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2" Type="http://schemas.openxmlformats.org/officeDocument/2006/relationships/image" Target="../media/image241.emf"/><Relationship Id="rId1" Type="http://schemas.openxmlformats.org/officeDocument/2006/relationships/image" Target="../media/image240.emf"/><Relationship Id="rId5" Type="http://schemas.openxmlformats.org/officeDocument/2006/relationships/image" Target="../media/image244.emf"/><Relationship Id="rId4" Type="http://schemas.openxmlformats.org/officeDocument/2006/relationships/image" Target="../media/image243.emf"/></Relationships>
</file>

<file path=ppt/drawings/_rels/vmlDrawing10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emf"/><Relationship Id="rId1" Type="http://schemas.openxmlformats.org/officeDocument/2006/relationships/image" Target="../media/image24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7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8.emf"/></Relationships>
</file>

<file path=ppt/drawings/_rels/vmlDrawing1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emf"/><Relationship Id="rId1" Type="http://schemas.openxmlformats.org/officeDocument/2006/relationships/image" Target="../media/image249.emf"/></Relationships>
</file>

<file path=ppt/drawings/_rels/vmlDrawing1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emf"/><Relationship Id="rId1" Type="http://schemas.openxmlformats.org/officeDocument/2006/relationships/image" Target="../media/image251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3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4.emf"/></Relationships>
</file>

<file path=ppt/drawings/_rels/vmlDrawing1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emf"/><Relationship Id="rId2" Type="http://schemas.openxmlformats.org/officeDocument/2006/relationships/image" Target="../media/image256.emf"/><Relationship Id="rId1" Type="http://schemas.openxmlformats.org/officeDocument/2006/relationships/image" Target="../media/image255.emf"/></Relationships>
</file>

<file path=ppt/drawings/_rels/vmlDrawing1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emf"/><Relationship Id="rId1" Type="http://schemas.openxmlformats.org/officeDocument/2006/relationships/image" Target="../media/image258.emf"/></Relationships>
</file>

<file path=ppt/drawings/_rels/vmlDrawing1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emf"/><Relationship Id="rId1" Type="http://schemas.openxmlformats.org/officeDocument/2006/relationships/image" Target="../media/image260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3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4.emf"/></Relationships>
</file>

<file path=ppt/drawings/_rels/vmlDrawing1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emf"/><Relationship Id="rId1" Type="http://schemas.openxmlformats.org/officeDocument/2006/relationships/image" Target="../media/image265.emf"/></Relationships>
</file>

<file path=ppt/drawings/_rels/vmlDrawing1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emf"/><Relationship Id="rId1" Type="http://schemas.openxmlformats.org/officeDocument/2006/relationships/image" Target="../media/image267.emf"/></Relationships>
</file>

<file path=ppt/drawings/_rels/vmlDrawing1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emf"/><Relationship Id="rId1" Type="http://schemas.openxmlformats.org/officeDocument/2006/relationships/image" Target="../media/image269.emf"/></Relationships>
</file>

<file path=ppt/drawings/_rels/vmlDrawing1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emf"/><Relationship Id="rId1" Type="http://schemas.openxmlformats.org/officeDocument/2006/relationships/image" Target="../media/image271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3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4.emf"/></Relationships>
</file>

<file path=ppt/drawings/_rels/vmlDrawing1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emf"/><Relationship Id="rId1" Type="http://schemas.openxmlformats.org/officeDocument/2006/relationships/image" Target="../media/image275.emf"/></Relationships>
</file>

<file path=ppt/drawings/_rels/vmlDrawing1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emf"/><Relationship Id="rId2" Type="http://schemas.openxmlformats.org/officeDocument/2006/relationships/image" Target="../media/image278.emf"/><Relationship Id="rId1" Type="http://schemas.openxmlformats.org/officeDocument/2006/relationships/image" Target="../media/image277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1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emf"/><Relationship Id="rId1" Type="http://schemas.openxmlformats.org/officeDocument/2006/relationships/image" Target="../media/image280.emf"/></Relationships>
</file>

<file path=ppt/drawings/_rels/vmlDrawing1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2" Type="http://schemas.openxmlformats.org/officeDocument/2006/relationships/image" Target="../media/image283.emf"/><Relationship Id="rId1" Type="http://schemas.openxmlformats.org/officeDocument/2006/relationships/image" Target="../media/image282.emf"/></Relationships>
</file>

<file path=ppt/drawings/_rels/vmlDrawing1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emf"/><Relationship Id="rId1" Type="http://schemas.openxmlformats.org/officeDocument/2006/relationships/image" Target="../media/image285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7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8.emf"/></Relationships>
</file>

<file path=ppt/drawings/_rels/vmlDrawing1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emf"/><Relationship Id="rId1" Type="http://schemas.openxmlformats.org/officeDocument/2006/relationships/image" Target="../media/image289.emf"/></Relationships>
</file>

<file path=ppt/drawings/_rels/vmlDrawing1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emf"/><Relationship Id="rId1" Type="http://schemas.openxmlformats.org/officeDocument/2006/relationships/image" Target="../media/image291.emf"/></Relationships>
</file>

<file path=ppt/drawings/_rels/vmlDrawing1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emf"/><Relationship Id="rId1" Type="http://schemas.openxmlformats.org/officeDocument/2006/relationships/image" Target="../media/image293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5.emf"/></Relationships>
</file>

<file path=ppt/drawings/_rels/vmlDrawing1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6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7.emf"/></Relationships>
</file>

<file path=ppt/drawings/_rels/vmlDrawing1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8.e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9.emf"/></Relationships>
</file>

<file path=ppt/drawings/_rels/vmlDrawing1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0.emf"/></Relationships>
</file>

<file path=ppt/drawings/_rels/vmlDrawing1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1.emf"/></Relationships>
</file>

<file path=ppt/drawings/_rels/vmlDrawing1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2.emf"/></Relationships>
</file>

<file path=ppt/drawings/_rels/vmlDrawing1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emf"/><Relationship Id="rId1" Type="http://schemas.openxmlformats.org/officeDocument/2006/relationships/image" Target="../media/image303.emf"/></Relationships>
</file>

<file path=ppt/drawings/_rels/vmlDrawing1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emf"/><Relationship Id="rId1" Type="http://schemas.openxmlformats.org/officeDocument/2006/relationships/image" Target="../media/image305.emf"/></Relationships>
</file>

<file path=ppt/drawings/_rels/vmlDrawing1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emf"/><Relationship Id="rId1" Type="http://schemas.openxmlformats.org/officeDocument/2006/relationships/image" Target="../media/image307.emf"/></Relationships>
</file>

<file path=ppt/drawings/_rels/vmlDrawing1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emf"/><Relationship Id="rId1" Type="http://schemas.openxmlformats.org/officeDocument/2006/relationships/image" Target="../media/image309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1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emf"/><Relationship Id="rId1" Type="http://schemas.openxmlformats.org/officeDocument/2006/relationships/image" Target="../media/image311.emf"/></Relationships>
</file>

<file path=ppt/drawings/_rels/vmlDrawing1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emf"/><Relationship Id="rId1" Type="http://schemas.openxmlformats.org/officeDocument/2006/relationships/image" Target="../media/image313.emf"/></Relationships>
</file>

<file path=ppt/drawings/_rels/vmlDrawing1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emf"/><Relationship Id="rId1" Type="http://schemas.openxmlformats.org/officeDocument/2006/relationships/image" Target="../media/image315.emf"/></Relationships>
</file>

<file path=ppt/drawings/_rels/vmlDrawing1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8.emf"/></Relationships>
</file>

<file path=ppt/drawings/_rels/vmlDrawing1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9.emf"/></Relationships>
</file>

<file path=ppt/drawings/_rels/vmlDrawing1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0.emf"/></Relationships>
</file>

<file path=ppt/drawings/_rels/vmlDrawing1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1.emf"/></Relationships>
</file>

<file path=ppt/drawings/_rels/vmlDrawing1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2.emf"/></Relationships>
</file>

<file path=ppt/drawings/_rels/vmlDrawing1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emf"/><Relationship Id="rId1" Type="http://schemas.openxmlformats.org/officeDocument/2006/relationships/image" Target="../media/image323.emf"/></Relationships>
</file>

<file path=ppt/drawings/_rels/vmlDrawing1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6.emf"/></Relationships>
</file>

<file path=ppt/drawings/_rels/vmlDrawing1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7.emf"/></Relationships>
</file>

<file path=ppt/drawings/_rels/vmlDrawing1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8.emf"/></Relationships>
</file>

<file path=ppt/drawings/_rels/vmlDrawing1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emf"/><Relationship Id="rId1" Type="http://schemas.openxmlformats.org/officeDocument/2006/relationships/image" Target="../media/image329.emf"/></Relationships>
</file>

<file path=ppt/drawings/_rels/vmlDrawing1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1.emf"/></Relationships>
</file>

<file path=ppt/drawings/_rels/vmlDrawing1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2.emf"/></Relationships>
</file>

<file path=ppt/drawings/_rels/vmlDrawing1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3.emf"/></Relationships>
</file>

<file path=ppt/drawings/_rels/vmlDrawing1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4.emf"/></Relationships>
</file>

<file path=ppt/drawings/_rels/vmlDrawing1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5.emf"/></Relationships>
</file>

<file path=ppt/drawings/_rels/vmlDrawing1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6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1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7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image" Target="../media/image61.emf"/><Relationship Id="rId6" Type="http://schemas.openxmlformats.org/officeDocument/2006/relationships/image" Target="../media/image66.emf"/><Relationship Id="rId11" Type="http://schemas.openxmlformats.org/officeDocument/2006/relationships/image" Target="../media/image71.emf"/><Relationship Id="rId5" Type="http://schemas.openxmlformats.org/officeDocument/2006/relationships/image" Target="../media/image65.emf"/><Relationship Id="rId10" Type="http://schemas.openxmlformats.org/officeDocument/2006/relationships/image" Target="../media/image70.emf"/><Relationship Id="rId4" Type="http://schemas.openxmlformats.org/officeDocument/2006/relationships/image" Target="../media/image64.emf"/><Relationship Id="rId9" Type="http://schemas.openxmlformats.org/officeDocument/2006/relationships/image" Target="../media/image69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80.emf"/><Relationship Id="rId1" Type="http://schemas.openxmlformats.org/officeDocument/2006/relationships/image" Target="../media/image79.emf"/><Relationship Id="rId4" Type="http://schemas.openxmlformats.org/officeDocument/2006/relationships/image" Target="../media/image8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image" Target="../media/image85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image" Target="../media/image94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image" Target="../media/image97.e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image" Target="../media/image99.e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image" Target="../media/image101.e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image" Target="../media/image103.e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image" Target="../media/image105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image" Target="../media/image108.emf"/><Relationship Id="rId6" Type="http://schemas.openxmlformats.org/officeDocument/2006/relationships/image" Target="../media/image113.emf"/><Relationship Id="rId5" Type="http://schemas.openxmlformats.org/officeDocument/2006/relationships/image" Target="../media/image112.emf"/><Relationship Id="rId4" Type="http://schemas.openxmlformats.org/officeDocument/2006/relationships/image" Target="../media/image111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image" Target="../media/image114.e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image" Target="../media/image116.emf"/><Relationship Id="rId4" Type="http://schemas.openxmlformats.org/officeDocument/2006/relationships/image" Target="../media/image119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image" Target="../media/image120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image" Target="../media/image128.emf"/><Relationship Id="rId5" Type="http://schemas.openxmlformats.org/officeDocument/2006/relationships/image" Target="../media/image132.emf"/><Relationship Id="rId4" Type="http://schemas.openxmlformats.org/officeDocument/2006/relationships/image" Target="../media/image131.e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image" Target="../media/image133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9.emf"/><Relationship Id="rId1" Type="http://schemas.openxmlformats.org/officeDocument/2006/relationships/image" Target="../media/image138.emf"/><Relationship Id="rId4" Type="http://schemas.openxmlformats.org/officeDocument/2006/relationships/image" Target="../media/image141.emf"/></Relationships>
</file>

<file path=ppt/drawings/_rels/vmlDrawing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image" Target="../media/image142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image" Target="../media/image147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emf"/></Relationships>
</file>

<file path=ppt/drawings/_rels/vmlDrawing6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image" Target="../media/image150.emf"/></Relationships>
</file>

<file path=ppt/drawings/_rels/vmlDrawing6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emf"/><Relationship Id="rId1" Type="http://schemas.openxmlformats.org/officeDocument/2006/relationships/image" Target="../media/image15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7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emf"/><Relationship Id="rId1" Type="http://schemas.openxmlformats.org/officeDocument/2006/relationships/image" Target="../media/image154.emf"/></Relationships>
</file>

<file path=ppt/drawings/_rels/vmlDrawing7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emf"/><Relationship Id="rId1" Type="http://schemas.openxmlformats.org/officeDocument/2006/relationships/image" Target="../media/image156.emf"/></Relationships>
</file>

<file path=ppt/drawings/_rels/vmlDrawing7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emf"/><Relationship Id="rId1" Type="http://schemas.openxmlformats.org/officeDocument/2006/relationships/image" Target="../media/image158.emf"/></Relationships>
</file>

<file path=ppt/drawings/_rels/vmlDrawing7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emf"/><Relationship Id="rId1" Type="http://schemas.openxmlformats.org/officeDocument/2006/relationships/image" Target="../media/image160.emf"/></Relationships>
</file>

<file path=ppt/drawings/_rels/vmlDrawing7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emf"/><Relationship Id="rId1" Type="http://schemas.openxmlformats.org/officeDocument/2006/relationships/image" Target="../media/image162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emf"/></Relationships>
</file>

<file path=ppt/drawings/_rels/vmlDrawing7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image" Target="../media/image167.emf"/><Relationship Id="rId1" Type="http://schemas.openxmlformats.org/officeDocument/2006/relationships/image" Target="../media/image166.emf"/><Relationship Id="rId5" Type="http://schemas.openxmlformats.org/officeDocument/2006/relationships/image" Target="../media/image170.emf"/><Relationship Id="rId4" Type="http://schemas.openxmlformats.org/officeDocument/2006/relationships/image" Target="../media/image169.emf"/></Relationships>
</file>

<file path=ppt/drawings/_rels/vmlDrawing7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emf"/><Relationship Id="rId1" Type="http://schemas.openxmlformats.org/officeDocument/2006/relationships/image" Target="../media/image171.emf"/></Relationships>
</file>

<file path=ppt/drawings/_rels/vmlDrawing7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image" Target="../media/image174.emf"/><Relationship Id="rId1" Type="http://schemas.openxmlformats.org/officeDocument/2006/relationships/image" Target="../media/image173.emf"/><Relationship Id="rId5" Type="http://schemas.openxmlformats.org/officeDocument/2006/relationships/image" Target="../media/image177.emf"/><Relationship Id="rId4" Type="http://schemas.openxmlformats.org/officeDocument/2006/relationships/image" Target="../media/image17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8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emf"/><Relationship Id="rId1" Type="http://schemas.openxmlformats.org/officeDocument/2006/relationships/image" Target="../media/image178.emf"/></Relationships>
</file>

<file path=ppt/drawings/_rels/vmlDrawing8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2" Type="http://schemas.openxmlformats.org/officeDocument/2006/relationships/image" Target="../media/image181.emf"/><Relationship Id="rId1" Type="http://schemas.openxmlformats.org/officeDocument/2006/relationships/image" Target="../media/image180.emf"/><Relationship Id="rId6" Type="http://schemas.openxmlformats.org/officeDocument/2006/relationships/image" Target="../media/image185.emf"/><Relationship Id="rId5" Type="http://schemas.openxmlformats.org/officeDocument/2006/relationships/image" Target="../media/image184.emf"/><Relationship Id="rId4" Type="http://schemas.openxmlformats.org/officeDocument/2006/relationships/image" Target="../media/image183.emf"/></Relationships>
</file>

<file path=ppt/drawings/_rels/vmlDrawing8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emf"/><Relationship Id="rId1" Type="http://schemas.openxmlformats.org/officeDocument/2006/relationships/image" Target="../media/image186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8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9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emf"/></Relationships>
</file>

<file path=ppt/drawings/_rels/vmlDrawing8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emf"/><Relationship Id="rId1" Type="http://schemas.openxmlformats.org/officeDocument/2006/relationships/image" Target="../media/image192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4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5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9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emf"/><Relationship Id="rId3" Type="http://schemas.openxmlformats.org/officeDocument/2006/relationships/image" Target="../media/image199.emf"/><Relationship Id="rId7" Type="http://schemas.openxmlformats.org/officeDocument/2006/relationships/image" Target="../media/image203.emf"/><Relationship Id="rId12" Type="http://schemas.openxmlformats.org/officeDocument/2006/relationships/image" Target="../media/image208.emf"/><Relationship Id="rId2" Type="http://schemas.openxmlformats.org/officeDocument/2006/relationships/image" Target="../media/image198.emf"/><Relationship Id="rId1" Type="http://schemas.openxmlformats.org/officeDocument/2006/relationships/image" Target="../media/image197.emf"/><Relationship Id="rId6" Type="http://schemas.openxmlformats.org/officeDocument/2006/relationships/image" Target="../media/image202.emf"/><Relationship Id="rId11" Type="http://schemas.openxmlformats.org/officeDocument/2006/relationships/image" Target="../media/image207.emf"/><Relationship Id="rId5" Type="http://schemas.openxmlformats.org/officeDocument/2006/relationships/image" Target="../media/image201.emf"/><Relationship Id="rId10" Type="http://schemas.openxmlformats.org/officeDocument/2006/relationships/image" Target="../media/image206.emf"/><Relationship Id="rId4" Type="http://schemas.openxmlformats.org/officeDocument/2006/relationships/image" Target="../media/image200.emf"/><Relationship Id="rId9" Type="http://schemas.openxmlformats.org/officeDocument/2006/relationships/image" Target="../media/image205.emf"/></Relationships>
</file>

<file path=ppt/drawings/_rels/vmlDrawing9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emf"/><Relationship Id="rId1" Type="http://schemas.openxmlformats.org/officeDocument/2006/relationships/image" Target="../media/image209.emf"/></Relationships>
</file>

<file path=ppt/drawings/_rels/vmlDrawing9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emf"/><Relationship Id="rId1" Type="http://schemas.openxmlformats.org/officeDocument/2006/relationships/image" Target="../media/image211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3.emf"/></Relationships>
</file>

<file path=ppt/drawings/_rels/vmlDrawing9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emf"/><Relationship Id="rId1" Type="http://schemas.openxmlformats.org/officeDocument/2006/relationships/image" Target="../media/image214.emf"/></Relationships>
</file>

<file path=ppt/drawings/_rels/vmlDrawing9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emf"/><Relationship Id="rId1" Type="http://schemas.openxmlformats.org/officeDocument/2006/relationships/image" Target="../media/image216.emf"/></Relationships>
</file>

<file path=ppt/drawings/_rels/vmlDrawing9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emf"/><Relationship Id="rId1" Type="http://schemas.openxmlformats.org/officeDocument/2006/relationships/image" Target="../media/image218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9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/>
            </a:lvl1pPr>
          </a:lstStyle>
          <a:p>
            <a:pPr>
              <a:defRPr/>
            </a:pPr>
            <a:fld id="{91BF527B-C14F-4368-B63F-1D8995205121}" type="datetimeFigureOut">
              <a:rPr lang="zh-CN" altLang="en-US"/>
              <a:pPr>
                <a:defRPr/>
              </a:pPr>
              <a:t>2016-5-24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/>
            </a:lvl1pPr>
          </a:lstStyle>
          <a:p>
            <a:pPr>
              <a:defRPr/>
            </a:pPr>
            <a:fld id="{5CD871A7-EC2E-4D48-A3BA-3DA8780A3CE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/>
            </a:lvl1pPr>
          </a:lstStyle>
          <a:p>
            <a:pPr>
              <a:defRPr/>
            </a:pPr>
            <a:fld id="{FC0A1DCB-0194-4869-B60F-DAD213DE8587}" type="datetimeFigureOut">
              <a:rPr lang="zh-CN" altLang="en-US"/>
              <a:pPr>
                <a:defRPr/>
              </a:pPr>
              <a:t>2016-5-24</a:t>
            </a:fld>
            <a:endParaRPr lang="en-US" alt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/>
            </a:lvl1pPr>
          </a:lstStyle>
          <a:p>
            <a:pPr>
              <a:defRPr/>
            </a:pPr>
            <a:fld id="{314E91E4-820A-4665-9AE5-F424C558BCF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3CD09-D415-426D-9E55-EA534EB78A4B}" type="datetimeFigureOut">
              <a:rPr lang="zh-CN" altLang="en-US"/>
              <a:pPr>
                <a:defRPr/>
              </a:pPr>
              <a:t>2016-5-24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C718E-4441-48C3-8214-6437680D3F5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2EABCB-56A8-40E4-8453-C6409D0D03A9}" type="datetimeFigureOut">
              <a:rPr lang="zh-CN" altLang="en-US"/>
              <a:pPr>
                <a:defRPr/>
              </a:pPr>
              <a:t>2016-5-24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06146F-F530-4DDB-8FE2-D46E42B866C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C739B8-CF8C-4F81-BD8D-E4F213A476D3}" type="datetimeFigureOut">
              <a:rPr lang="zh-CN" altLang="en-US"/>
              <a:pPr>
                <a:defRPr/>
              </a:pPr>
              <a:t>2016-5-24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2E2192-810E-4A41-B881-B8FD7E8B4C4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A5258-3A77-4C68-A257-778DF5D9863D}" type="datetimeFigureOut">
              <a:rPr lang="zh-CN" altLang="en-US"/>
              <a:pPr>
                <a:defRPr/>
              </a:pPr>
              <a:t>2016-5-24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ACFE9-B561-4BA3-B55E-EA1DE6D4C3A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58775" y="274638"/>
            <a:ext cx="8456613" cy="5842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4965AC-A1BC-4683-A383-774B5986F735}" type="datetimeFigureOut">
              <a:rPr lang="zh-CN" altLang="en-US"/>
              <a:pPr>
                <a:defRPr/>
              </a:pPr>
              <a:t>2016-5-24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0D2221-594A-429A-A581-AA4C5016A72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58775" y="1150938"/>
            <a:ext cx="4151313" cy="24066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62488" y="1150938"/>
            <a:ext cx="4152900" cy="24066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358775" y="3709988"/>
            <a:ext cx="4151313" cy="24066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62488" y="3709988"/>
            <a:ext cx="4152900" cy="24066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10052-26BD-4F1C-8278-529053018E04}" type="datetimeFigureOut">
              <a:rPr lang="zh-CN" altLang="en-US"/>
              <a:pPr>
                <a:defRPr/>
              </a:pPr>
              <a:t>2016-5-24</a:t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33D87F-88D2-4B38-ACFC-B009E6C592A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150938"/>
            <a:ext cx="4151313" cy="4965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62488" y="1150938"/>
            <a:ext cx="4152900" cy="24066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62488" y="3709988"/>
            <a:ext cx="4152900" cy="24066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113F43-7491-40B6-ADA3-999CB025E205}" type="datetimeFigureOut">
              <a:rPr lang="zh-CN" altLang="en-US"/>
              <a:pPr>
                <a:defRPr/>
              </a:pPr>
              <a:t>2016-5-24</a:t>
            </a:fld>
            <a:endParaRPr lang="en-US" alt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190443-2AE1-41ED-995E-4AA0F0D50A9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C0E995-4BC8-4F2A-98EC-7B9D09DBA3A5}" type="datetimeFigureOut">
              <a:rPr lang="zh-CN" altLang="en-US"/>
              <a:pPr>
                <a:defRPr/>
              </a:pPr>
              <a:t>2016-5-24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46A020-F4A8-4736-B2B7-2DB5B21DEE5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5CA135-ED72-4BCF-95CE-794A606A35BC}" type="datetimeFigureOut">
              <a:rPr lang="zh-CN" altLang="en-US"/>
              <a:pPr>
                <a:defRPr/>
              </a:pPr>
              <a:t>2016-5-24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6D17F-D7D2-4101-83E0-78B11CC0CF3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75299-33E3-44A4-B30D-C570BB0BDDFE}" type="datetimeFigureOut">
              <a:rPr lang="zh-CN" altLang="en-US"/>
              <a:pPr>
                <a:defRPr/>
              </a:pPr>
              <a:t>2016-5-24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C4D10E-C653-46FA-BB64-62334A2911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90B53-9035-406E-846F-5D6AE5A77F35}" type="datetimeFigureOut">
              <a:rPr lang="zh-CN" altLang="en-US"/>
              <a:pPr>
                <a:defRPr/>
              </a:pPr>
              <a:t>2016-5-24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58148D-E750-47FE-B049-EED8F8AC166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39722-3111-4DD9-B0C2-A1F975755C23}" type="datetimeFigureOut">
              <a:rPr lang="zh-CN" altLang="en-US"/>
              <a:pPr>
                <a:defRPr/>
              </a:pPr>
              <a:t>2016-5-24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F38CFD-CB45-4BB2-A0E5-EE80C78A1A0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5EC337-3A13-4235-842F-444CD54BD54A}" type="datetimeFigureOut">
              <a:rPr lang="zh-CN" altLang="en-US"/>
              <a:pPr>
                <a:defRPr/>
              </a:pPr>
              <a:t>2016-5-24</a:t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B434E-CBA7-4A98-8A93-FBD1610158A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3631D-B715-4920-AE71-4A27B383BF6F}" type="datetimeFigureOut">
              <a:rPr lang="zh-CN" altLang="en-US"/>
              <a:pPr>
                <a:defRPr/>
              </a:pPr>
              <a:t>2016-5-24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E96CC8-2150-46F5-AAF3-FFFD9966C5B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29331F-FD52-498B-AFE5-44940D0A15A7}" type="datetimeFigureOut">
              <a:rPr lang="zh-CN" altLang="en-US"/>
              <a:pPr>
                <a:defRPr/>
              </a:pPr>
              <a:t>2016-5-24</a:t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894D16-48DE-422F-8505-EF235744730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93E6EA-63CA-4A6D-8E85-EBA4A5F03845}" type="datetimeFigureOut">
              <a:rPr lang="zh-CN" altLang="en-US"/>
              <a:pPr>
                <a:defRPr/>
              </a:pPr>
              <a:t>2016-5-24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61C6BF-7DCD-4B6B-A1A7-95240D12750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1F9275-E11B-4E47-9D57-101AD8A41FB4}" type="datetimeFigureOut">
              <a:rPr lang="zh-CN" altLang="en-US"/>
              <a:pPr>
                <a:defRPr/>
              </a:pPr>
              <a:t>2016-5-24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7B510E-AC25-4861-A533-E9803D4E8D6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A9F6EE-5916-4C5C-9210-692EAA10B3F5}" type="datetimeFigureOut">
              <a:rPr lang="zh-CN" altLang="en-US"/>
              <a:pPr>
                <a:defRPr/>
              </a:pPr>
              <a:t>2016-5-24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ED084A-3BA0-4AC4-9D74-94E70C83E8D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8BC348-DD1A-48F9-B288-710294C0DC3F}" type="datetimeFigureOut">
              <a:rPr lang="zh-CN" altLang="en-US"/>
              <a:pPr>
                <a:defRPr/>
              </a:pPr>
              <a:t>2016-5-24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EF53F4-3A62-4080-923E-E8E09CB5656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10A0F4-AA74-45B9-BFF7-3037CD5D3E88}" type="datetimeFigureOut">
              <a:rPr lang="zh-CN" altLang="en-US"/>
              <a:pPr>
                <a:defRPr/>
              </a:pPr>
              <a:t>2016-5-24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54809A-DC76-432D-9791-99A28346ECD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E9E997-4024-49AF-BD10-FAEFEB27F911}" type="datetimeFigureOut">
              <a:rPr lang="zh-CN" altLang="en-US"/>
              <a:pPr>
                <a:defRPr/>
              </a:pPr>
              <a:t>2016-5-24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093BF2-CBDA-4154-A2EF-41D1A72589A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432A2D-3821-4862-8134-34B25C941AB8}" type="datetimeFigureOut">
              <a:rPr lang="zh-CN" altLang="en-US"/>
              <a:pPr>
                <a:defRPr/>
              </a:pPr>
              <a:t>2016-5-24</a:t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8C2EC8-DEF6-4330-83F1-330026390A8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535242-18F2-4D85-88B8-345ECBA9A316}" type="datetimeFigureOut">
              <a:rPr lang="zh-CN" altLang="en-US"/>
              <a:pPr>
                <a:defRPr/>
              </a:pPr>
              <a:t>2016-5-24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D73D90-63C3-4004-B5F7-1C1D1F4F42D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467A0A-8E30-4BA4-8C6D-B272FE604912}" type="datetimeFigureOut">
              <a:rPr lang="zh-CN" altLang="en-US"/>
              <a:pPr>
                <a:defRPr/>
              </a:pPr>
              <a:t>2016-5-24</a:t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B6789A-2089-4EF4-A450-CC6032DA6FC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A9E78F-C28E-4461-894F-A8FC5D6A94E8}" type="datetimeFigureOut">
              <a:rPr lang="zh-CN" altLang="en-US"/>
              <a:pPr>
                <a:defRPr/>
              </a:pPr>
              <a:t>2016-5-24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003015-4805-414C-A7E0-351691397AF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28B69D-F13A-45FA-A307-91963A249DC6}" type="datetimeFigureOut">
              <a:rPr lang="zh-CN" altLang="en-US"/>
              <a:pPr>
                <a:defRPr/>
              </a:pPr>
              <a:t>2016-5-24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D4631-54FC-4DBA-9E2E-C98363B2BD3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B8B764F-3527-4C67-8C60-A20782CF2402}" type="datetimeFigureOut">
              <a:rPr lang="zh-CN" altLang="en-US"/>
              <a:pPr>
                <a:defRPr/>
              </a:pPr>
              <a:t>2016-5-24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6860567-3F60-4EB3-8619-ABDEC97BAA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891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58775" y="1150938"/>
            <a:ext cx="8456613" cy="496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0" rIns="7200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transition spd="med" advClick="0">
    <p:fade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宋体" pitchFamily="2" charset="-122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itchFamily="2" charset="-122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itchFamily="2" charset="-122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itchFamily="2" charset="-122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itchFamily="2" charset="-122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lnSpc>
          <a:spcPts val="3500"/>
        </a:lnSpc>
        <a:spcBef>
          <a:spcPct val="0"/>
        </a:spcBef>
        <a:spcAft>
          <a:spcPct val="0"/>
        </a:spcAft>
        <a:buFont typeface="宋体" pitchFamily="2" charset="-122"/>
        <a:buChar char="•"/>
        <a:defRPr sz="2400" b="1" kern="1200">
          <a:solidFill>
            <a:schemeClr val="tx1"/>
          </a:solidFill>
          <a:latin typeface="宋体" pitchFamily="2" charset="-122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宋体" pitchFamily="2" charset="-122"/>
        <a:buChar char="–"/>
        <a:defRPr sz="2800" kern="1200">
          <a:solidFill>
            <a:schemeClr val="tx1"/>
          </a:solidFill>
          <a:latin typeface="宋体" pitchFamily="2" charset="-122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宋体" pitchFamily="2" charset="-122"/>
        <a:buChar char="•"/>
        <a:defRPr sz="2400" kern="1200">
          <a:solidFill>
            <a:schemeClr val="tx1"/>
          </a:solidFill>
          <a:latin typeface="宋体" pitchFamily="2" charset="-122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宋体" pitchFamily="2" charset="-122"/>
        <a:buChar char="–"/>
        <a:defRPr sz="2000" kern="1200">
          <a:solidFill>
            <a:schemeClr val="tx1"/>
          </a:solidFill>
          <a:latin typeface="宋体" pitchFamily="2" charset="-122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宋体" pitchFamily="2" charset="-122"/>
        <a:buChar char="»"/>
        <a:defRPr sz="2000" kern="1200">
          <a:solidFill>
            <a:schemeClr val="tx1"/>
          </a:solidFill>
          <a:latin typeface="宋体" pitchFamily="2" charset="-122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4E97F9F-33B6-44BE-902C-14C49D1CC691}" type="datetimeFigureOut">
              <a:rPr lang="zh-CN" altLang="en-US"/>
              <a:pPr>
                <a:defRPr/>
              </a:pPr>
              <a:t>2016-5-24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4070670-1329-4BAB-9401-2A692DD919C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9639" name="Text Box 7"/>
          <p:cNvSpPr txBox="1">
            <a:spLocks noChangeArrowheads="1"/>
          </p:cNvSpPr>
          <p:nvPr userDrawn="1"/>
        </p:nvSpPr>
        <p:spPr bwMode="auto">
          <a:xfrm>
            <a:off x="358775" y="2085975"/>
            <a:ext cx="8456613" cy="4030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ts val="3500"/>
              </a:lnSpc>
              <a:defRPr/>
            </a:pPr>
            <a:r>
              <a:rPr lang="zh-CN" altLang="en-US"/>
              <a:t>　　</a:t>
            </a:r>
          </a:p>
        </p:txBody>
      </p:sp>
      <p:sp>
        <p:nvSpPr>
          <p:cNvPr id="3994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58775" y="2085975"/>
            <a:ext cx="8456613" cy="395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9" grpId="0"/>
    </p:bld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宋体" pitchFamily="2" charset="-122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itchFamily="2" charset="-122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itchFamily="2" charset="-122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itchFamily="2" charset="-122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itchFamily="2" charset="-122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lnSpc>
          <a:spcPts val="3500"/>
        </a:lnSpc>
        <a:spcBef>
          <a:spcPct val="0"/>
        </a:spcBef>
        <a:spcAft>
          <a:spcPct val="0"/>
        </a:spcAft>
        <a:buFont typeface="宋体" pitchFamily="2" charset="-122"/>
        <a:buChar char="•"/>
        <a:defRPr sz="3200" b="1" kern="1200">
          <a:solidFill>
            <a:schemeClr val="tx1"/>
          </a:solidFill>
          <a:latin typeface="宋体" pitchFamily="2" charset="-122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宋体" pitchFamily="2" charset="-122"/>
        <a:buChar char="–"/>
        <a:defRPr sz="2800" kern="1200">
          <a:solidFill>
            <a:schemeClr val="tx1"/>
          </a:solidFill>
          <a:latin typeface="宋体" pitchFamily="2" charset="-122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宋体" pitchFamily="2" charset="-122"/>
        <a:buChar char="•"/>
        <a:defRPr sz="2400" kern="1200">
          <a:solidFill>
            <a:schemeClr val="tx1"/>
          </a:solidFill>
          <a:latin typeface="宋体" pitchFamily="2" charset="-122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宋体" pitchFamily="2" charset="-122"/>
        <a:buChar char="–"/>
        <a:defRPr sz="2000" kern="1200">
          <a:solidFill>
            <a:schemeClr val="tx1"/>
          </a:solidFill>
          <a:latin typeface="宋体" pitchFamily="2" charset="-122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宋体" pitchFamily="2" charset="-122"/>
        <a:buChar char="»"/>
        <a:defRPr sz="2000" kern="1200">
          <a:solidFill>
            <a:schemeClr val="tx1"/>
          </a:solidFill>
          <a:latin typeface="宋体" pitchFamily="2" charset="-122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2.jpeg"/><Relationship Id="rId5" Type="http://schemas.openxmlformats.org/officeDocument/2006/relationships/oleObject" Target="../embeddings/Microsoft_Office_Word_97_-_2003___148.doc"/><Relationship Id="rId4" Type="http://schemas.openxmlformats.org/officeDocument/2006/relationships/oleObject" Target="../embeddings/Microsoft_Office_Word_97_-_2003___147.doc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49.doc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1.vml"/><Relationship Id="rId5" Type="http://schemas.openxmlformats.org/officeDocument/2006/relationships/image" Target="../media/image2.jpeg"/><Relationship Id="rId4" Type="http://schemas.openxmlformats.org/officeDocument/2006/relationships/oleObject" Target="../embeddings/Microsoft_Office_Word_97_-_2003___150.doc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51.doc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2.vml"/><Relationship Id="rId5" Type="http://schemas.openxmlformats.org/officeDocument/2006/relationships/oleObject" Target="../embeddings/Microsoft_Office_Word_97_-_2003___152.doc"/><Relationship Id="rId4" Type="http://schemas.openxmlformats.org/officeDocument/2006/relationships/image" Target="../media/image2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5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3.vml"/><Relationship Id="rId5" Type="http://schemas.openxmlformats.org/officeDocument/2006/relationships/oleObject" Target="../embeddings/Microsoft_Office_Word_97_-_2003___154.doc"/><Relationship Id="rId4" Type="http://schemas.openxmlformats.org/officeDocument/2006/relationships/image" Target="../media/image2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5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4.vml"/><Relationship Id="rId5" Type="http://schemas.openxmlformats.org/officeDocument/2006/relationships/oleObject" Target="../embeddings/Microsoft_Office_Word_97_-_2003___156.doc"/><Relationship Id="rId4" Type="http://schemas.openxmlformats.org/officeDocument/2006/relationships/image" Target="../media/image2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5.vml"/><Relationship Id="rId5" Type="http://schemas.openxmlformats.org/officeDocument/2006/relationships/oleObject" Target="../embeddings/Microsoft_Office_Word_97_-_2003___157.doc"/><Relationship Id="rId4" Type="http://schemas.openxmlformats.org/officeDocument/2006/relationships/image" Target="../media/image2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5" Type="http://schemas.openxmlformats.org/officeDocument/2006/relationships/oleObject" Target="../embeddings/Microsoft_Office_Word_97_-_2003___158.doc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5.png"/><Relationship Id="rId7" Type="http://schemas.openxmlformats.org/officeDocument/2006/relationships/oleObject" Target="../embeddings/Microsoft_Office_Word_97_-_2003___16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7.vml"/><Relationship Id="rId6" Type="http://schemas.openxmlformats.org/officeDocument/2006/relationships/oleObject" Target="../embeddings/Microsoft_Office_Word_97_-_2003___161.doc"/><Relationship Id="rId5" Type="http://schemas.openxmlformats.org/officeDocument/2006/relationships/oleObject" Target="../embeddings/Microsoft_Office_Word_97_-_2003___160.doc"/><Relationship Id="rId4" Type="http://schemas.openxmlformats.org/officeDocument/2006/relationships/oleObject" Target="../embeddings/Microsoft_Office_Word_97_-_2003___159.doc"/><Relationship Id="rId9" Type="http://schemas.openxmlformats.org/officeDocument/2006/relationships/oleObject" Target="../embeddings/Microsoft_Office_Word_97_-_2003___163.doc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8.vml"/><Relationship Id="rId5" Type="http://schemas.openxmlformats.org/officeDocument/2006/relationships/oleObject" Target="../embeddings/Microsoft_Office_Word_97_-_2003___165.doc"/><Relationship Id="rId4" Type="http://schemas.openxmlformats.org/officeDocument/2006/relationships/oleObject" Target="../embeddings/Microsoft_Office_Word_97_-_2003___164.doc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oleObject" Target="../embeddings/Microsoft_Office_Word_97_-_2003___166.doc"/><Relationship Id="rId7" Type="http://schemas.openxmlformats.org/officeDocument/2006/relationships/oleObject" Target="../embeddings/Microsoft_Office_Word_97_-_2003___17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Microsoft_Office_Word_97_-_2003___169.doc"/><Relationship Id="rId5" Type="http://schemas.openxmlformats.org/officeDocument/2006/relationships/oleObject" Target="../embeddings/Microsoft_Office_Word_97_-_2003___168.doc"/><Relationship Id="rId4" Type="http://schemas.openxmlformats.org/officeDocument/2006/relationships/oleObject" Target="../embeddings/Microsoft_Office_Word_97_-_2003___167.doc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0.vml"/><Relationship Id="rId5" Type="http://schemas.openxmlformats.org/officeDocument/2006/relationships/oleObject" Target="../embeddings/Microsoft_Office_Word_97_-_2003___172.doc"/><Relationship Id="rId4" Type="http://schemas.openxmlformats.org/officeDocument/2006/relationships/oleObject" Target="../embeddings/Microsoft_Office_Word_97_-_2003___171.doc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oleObject" Target="../embeddings/Microsoft_Office_Word_97_-_2003___173.doc"/><Relationship Id="rId7" Type="http://schemas.openxmlformats.org/officeDocument/2006/relationships/oleObject" Target="../embeddings/Microsoft_Office_Word_97_-_2003___17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1.vml"/><Relationship Id="rId6" Type="http://schemas.openxmlformats.org/officeDocument/2006/relationships/oleObject" Target="../embeddings/Microsoft_Office_Word_97_-_2003___176.doc"/><Relationship Id="rId5" Type="http://schemas.openxmlformats.org/officeDocument/2006/relationships/oleObject" Target="../embeddings/Microsoft_Office_Word_97_-_2003___175.doc"/><Relationship Id="rId4" Type="http://schemas.openxmlformats.org/officeDocument/2006/relationships/oleObject" Target="../embeddings/Microsoft_Office_Word_97_-_2003___174.doc"/><Relationship Id="rId9" Type="http://schemas.openxmlformats.org/officeDocument/2006/relationships/oleObject" Target="../embeddings/Microsoft_Office_Word_97_-_2003___178.doc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2.vml"/><Relationship Id="rId5" Type="http://schemas.openxmlformats.org/officeDocument/2006/relationships/oleObject" Target="../embeddings/Microsoft_Office_Word_97_-_2003___180.doc"/><Relationship Id="rId4" Type="http://schemas.openxmlformats.org/officeDocument/2006/relationships/oleObject" Target="../embeddings/Microsoft_Office_Word_97_-_2003___179.doc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3.vml"/><Relationship Id="rId5" Type="http://schemas.openxmlformats.org/officeDocument/2006/relationships/oleObject" Target="../embeddings/Microsoft_Office_Word_97_-_2003___181.doc"/><Relationship Id="rId4" Type="http://schemas.openxmlformats.org/officeDocument/2006/relationships/image" Target="../media/image2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4.vml"/><Relationship Id="rId4" Type="http://schemas.openxmlformats.org/officeDocument/2006/relationships/oleObject" Target="../embeddings/Microsoft_Office_Word_97_-_2003___182.doc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5.vml"/><Relationship Id="rId5" Type="http://schemas.openxmlformats.org/officeDocument/2006/relationships/image" Target="../media/image191.png"/><Relationship Id="rId4" Type="http://schemas.openxmlformats.org/officeDocument/2006/relationships/oleObject" Target="../embeddings/Microsoft_Office_Word_97_-_2003___183.doc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oleObject" Target="../embeddings/Microsoft_Office_Word_97_-_2003___185.doc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34.png"/><Relationship Id="rId5" Type="http://schemas.openxmlformats.org/officeDocument/2006/relationships/image" Target="../media/image2.jpeg"/><Relationship Id="rId4" Type="http://schemas.openxmlformats.org/officeDocument/2006/relationships/oleObject" Target="../embeddings/Microsoft_Office_Word_97_-_2003___184.doc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7.vml"/><Relationship Id="rId4" Type="http://schemas.openxmlformats.org/officeDocument/2006/relationships/oleObject" Target="../embeddings/Microsoft_Office_Word_97_-_2003___186.doc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8.vml"/><Relationship Id="rId4" Type="http://schemas.openxmlformats.org/officeDocument/2006/relationships/oleObject" Target="../embeddings/Microsoft_Office_Word_97_-_2003___187.doc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9.vml"/><Relationship Id="rId4" Type="http://schemas.openxmlformats.org/officeDocument/2006/relationships/oleObject" Target="../embeddings/Microsoft_Office_Word_97_-_2003___188.doc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192.doc"/><Relationship Id="rId13" Type="http://schemas.openxmlformats.org/officeDocument/2006/relationships/oleObject" Target="../embeddings/Microsoft_Office_Word_97_-_2003___197.doc"/><Relationship Id="rId3" Type="http://schemas.openxmlformats.org/officeDocument/2006/relationships/oleObject" Target="../embeddings/Microsoft_Office_Word_97_-_2003___189.doc"/><Relationship Id="rId7" Type="http://schemas.openxmlformats.org/officeDocument/2006/relationships/oleObject" Target="../embeddings/Microsoft_Office_Word_97_-_2003___191.doc"/><Relationship Id="rId12" Type="http://schemas.openxmlformats.org/officeDocument/2006/relationships/oleObject" Target="../embeddings/Microsoft_Office_Word_97_-_2003___196.doc"/><Relationship Id="rId17" Type="http://schemas.openxmlformats.org/officeDocument/2006/relationships/oleObject" Target="../embeddings/Microsoft_Office_Word_97_-_2003___201.doc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Microsoft_Office_Word_97_-_2003___200.doc"/><Relationship Id="rId1" Type="http://schemas.openxmlformats.org/officeDocument/2006/relationships/vmlDrawing" Target="../drawings/vmlDrawing90.vml"/><Relationship Id="rId6" Type="http://schemas.openxmlformats.org/officeDocument/2006/relationships/oleObject" Target="../embeddings/Microsoft_Office_Word_97_-_2003___190.doc"/><Relationship Id="rId11" Type="http://schemas.openxmlformats.org/officeDocument/2006/relationships/oleObject" Target="../embeddings/Microsoft_Office_Word_97_-_2003___195.doc"/><Relationship Id="rId5" Type="http://schemas.openxmlformats.org/officeDocument/2006/relationships/image" Target="../media/image82.png"/><Relationship Id="rId15" Type="http://schemas.openxmlformats.org/officeDocument/2006/relationships/oleObject" Target="../embeddings/Microsoft_Office_Word_97_-_2003___199.doc"/><Relationship Id="rId10" Type="http://schemas.openxmlformats.org/officeDocument/2006/relationships/oleObject" Target="../embeddings/Microsoft_Office_Word_97_-_2003___194.doc"/><Relationship Id="rId4" Type="http://schemas.openxmlformats.org/officeDocument/2006/relationships/image" Target="../media/image2.jpeg"/><Relationship Id="rId9" Type="http://schemas.openxmlformats.org/officeDocument/2006/relationships/oleObject" Target="../embeddings/Microsoft_Office_Word_97_-_2003___193.doc"/><Relationship Id="rId14" Type="http://schemas.openxmlformats.org/officeDocument/2006/relationships/oleObject" Target="../embeddings/Microsoft_Office_Word_97_-_2003___198.doc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1.vml"/><Relationship Id="rId5" Type="http://schemas.openxmlformats.org/officeDocument/2006/relationships/oleObject" Target="../embeddings/Microsoft_Office_Word_97_-_2003___203.doc"/><Relationship Id="rId4" Type="http://schemas.openxmlformats.org/officeDocument/2006/relationships/oleObject" Target="../embeddings/Microsoft_Office_Word_97_-_2003___202.doc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2.vml"/><Relationship Id="rId5" Type="http://schemas.openxmlformats.org/officeDocument/2006/relationships/oleObject" Target="../embeddings/Microsoft_Office_Word_97_-_2003___205.doc"/><Relationship Id="rId4" Type="http://schemas.openxmlformats.org/officeDocument/2006/relationships/oleObject" Target="../embeddings/Microsoft_Office_Word_97_-_2003___204.doc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3.vml"/><Relationship Id="rId4" Type="http://schemas.openxmlformats.org/officeDocument/2006/relationships/oleObject" Target="../embeddings/Microsoft_Office_Word_97_-_2003___206.doc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4.vml"/><Relationship Id="rId6" Type="http://schemas.openxmlformats.org/officeDocument/2006/relationships/oleObject" Target="../embeddings/Microsoft_Office_Word_97_-_2003___208.doc"/><Relationship Id="rId5" Type="http://schemas.openxmlformats.org/officeDocument/2006/relationships/oleObject" Target="../embeddings/Microsoft_Office_Word_97_-_2003___207.doc"/><Relationship Id="rId4" Type="http://schemas.openxmlformats.org/officeDocument/2006/relationships/image" Target="../media/image2.jpe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5.vml"/><Relationship Id="rId5" Type="http://schemas.openxmlformats.org/officeDocument/2006/relationships/oleObject" Target="../embeddings/Microsoft_Office_Word_97_-_2003___210.doc"/><Relationship Id="rId4" Type="http://schemas.openxmlformats.org/officeDocument/2006/relationships/oleObject" Target="../embeddings/Microsoft_Office_Word_97_-_2003___209.doc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6.vml"/><Relationship Id="rId5" Type="http://schemas.openxmlformats.org/officeDocument/2006/relationships/oleObject" Target="../embeddings/Microsoft_Office_Word_97_-_2003___212.doc"/><Relationship Id="rId4" Type="http://schemas.openxmlformats.org/officeDocument/2006/relationships/oleObject" Target="../embeddings/Microsoft_Office_Word_97_-_2003___211.doc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7.vml"/><Relationship Id="rId4" Type="http://schemas.openxmlformats.org/officeDocument/2006/relationships/oleObject" Target="../embeddings/Microsoft_Office_Word_97_-_2003___213.doc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8.vml"/><Relationship Id="rId4" Type="http://schemas.openxmlformats.org/officeDocument/2006/relationships/oleObject" Target="../embeddings/Microsoft_Office_Word_97_-_2003___214.doc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9.vml"/><Relationship Id="rId4" Type="http://schemas.openxmlformats.org/officeDocument/2006/relationships/oleObject" Target="../embeddings/Microsoft_Office_Word_97_-_2003___215.doc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0.vml"/><Relationship Id="rId4" Type="http://schemas.openxmlformats.org/officeDocument/2006/relationships/oleObject" Target="../embeddings/Microsoft_Office_Word_97_-_2003___216.doc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1.vml"/><Relationship Id="rId6" Type="http://schemas.openxmlformats.org/officeDocument/2006/relationships/oleObject" Target="../embeddings/Microsoft_Office_Word_97_-_2003___218.doc"/><Relationship Id="rId5" Type="http://schemas.openxmlformats.org/officeDocument/2006/relationships/image" Target="../media/image2.jpeg"/><Relationship Id="rId4" Type="http://schemas.openxmlformats.org/officeDocument/2006/relationships/oleObject" Target="../embeddings/Microsoft_Office_Word_97_-_2003___217.doc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19.doc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2.vml"/><Relationship Id="rId5" Type="http://schemas.openxmlformats.org/officeDocument/2006/relationships/image" Target="../media/image2.jpeg"/><Relationship Id="rId4" Type="http://schemas.openxmlformats.org/officeDocument/2006/relationships/oleObject" Target="../embeddings/Microsoft_Office_Word_97_-_2003___220.doc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21.doc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3.vml"/><Relationship Id="rId5" Type="http://schemas.openxmlformats.org/officeDocument/2006/relationships/oleObject" Target="../embeddings/Microsoft_Office_Word_97_-_2003___222.doc"/><Relationship Id="rId4" Type="http://schemas.openxmlformats.org/officeDocument/2006/relationships/image" Target="../media/image2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2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4.vml"/><Relationship Id="rId5" Type="http://schemas.openxmlformats.org/officeDocument/2006/relationships/oleObject" Target="../embeddings/Microsoft_Office_Word_97_-_2003___224.doc"/><Relationship Id="rId4" Type="http://schemas.openxmlformats.org/officeDocument/2006/relationships/image" Target="../media/image2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2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5.vml"/><Relationship Id="rId5" Type="http://schemas.openxmlformats.org/officeDocument/2006/relationships/oleObject" Target="../embeddings/Microsoft_Office_Word_97_-_2003___226.doc"/><Relationship Id="rId4" Type="http://schemas.openxmlformats.org/officeDocument/2006/relationships/image" Target="../media/image2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5.doc"/><Relationship Id="rId3" Type="http://schemas.openxmlformats.org/officeDocument/2006/relationships/image" Target="../media/image5.png"/><Relationship Id="rId7" Type="http://schemas.openxmlformats.org/officeDocument/2006/relationships/oleObject" Target="../embeddings/Microsoft_Office_Word_97_-_2003___4.doc"/><Relationship Id="rId12" Type="http://schemas.openxmlformats.org/officeDocument/2006/relationships/oleObject" Target="../embeddings/Microsoft_Office_Word_97_-_2003___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Microsoft_Office_Word_97_-_2003___3.doc"/><Relationship Id="rId11" Type="http://schemas.openxmlformats.org/officeDocument/2006/relationships/image" Target="../media/image2.jpeg"/><Relationship Id="rId5" Type="http://schemas.openxmlformats.org/officeDocument/2006/relationships/oleObject" Target="../embeddings/Microsoft_Office_Word_97_-_2003___2.doc"/><Relationship Id="rId10" Type="http://schemas.openxmlformats.org/officeDocument/2006/relationships/oleObject" Target="../embeddings/Microsoft_Office_Word_97_-_2003___7.doc"/><Relationship Id="rId4" Type="http://schemas.openxmlformats.org/officeDocument/2006/relationships/oleObject" Target="../embeddings/Microsoft_Office_Word_97_-_2003___1.doc"/><Relationship Id="rId9" Type="http://schemas.openxmlformats.org/officeDocument/2006/relationships/oleObject" Target="../embeddings/Microsoft_Office_Word_97_-_2003___6.doc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230.doc"/><Relationship Id="rId3" Type="http://schemas.openxmlformats.org/officeDocument/2006/relationships/image" Target="../media/image5.png"/><Relationship Id="rId7" Type="http://schemas.openxmlformats.org/officeDocument/2006/relationships/oleObject" Target="../embeddings/Microsoft_Office_Word_97_-_2003___22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6.vml"/><Relationship Id="rId6" Type="http://schemas.openxmlformats.org/officeDocument/2006/relationships/image" Target="../media/image2.jpeg"/><Relationship Id="rId5" Type="http://schemas.openxmlformats.org/officeDocument/2006/relationships/oleObject" Target="../embeddings/Microsoft_Office_Word_97_-_2003___228.doc"/><Relationship Id="rId4" Type="http://schemas.openxmlformats.org/officeDocument/2006/relationships/oleObject" Target="../embeddings/Microsoft_Office_Word_97_-_2003___227.doc"/><Relationship Id="rId9" Type="http://schemas.openxmlformats.org/officeDocument/2006/relationships/oleObject" Target="../embeddings/Microsoft_Office_Word_97_-_2003___231.doc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7.vml"/><Relationship Id="rId5" Type="http://schemas.openxmlformats.org/officeDocument/2006/relationships/oleObject" Target="../embeddings/Microsoft_Office_Word_97_-_2003___233.doc"/><Relationship Id="rId4" Type="http://schemas.openxmlformats.org/officeDocument/2006/relationships/oleObject" Target="../embeddings/Microsoft_Office_Word_97_-_2003___232.doc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238.doc"/><Relationship Id="rId3" Type="http://schemas.openxmlformats.org/officeDocument/2006/relationships/oleObject" Target="../embeddings/Microsoft_Office_Word_97_-_2003___234.doc"/><Relationship Id="rId7" Type="http://schemas.openxmlformats.org/officeDocument/2006/relationships/oleObject" Target="../embeddings/Microsoft_Office_Word_97_-_2003___23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8.vml"/><Relationship Id="rId6" Type="http://schemas.openxmlformats.org/officeDocument/2006/relationships/oleObject" Target="../embeddings/Microsoft_Office_Word_97_-_2003___236.doc"/><Relationship Id="rId5" Type="http://schemas.openxmlformats.org/officeDocument/2006/relationships/image" Target="../media/image2.jpeg"/><Relationship Id="rId4" Type="http://schemas.openxmlformats.org/officeDocument/2006/relationships/oleObject" Target="../embeddings/Microsoft_Office_Word_97_-_2003___235.doc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9.doc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9.vml"/><Relationship Id="rId5" Type="http://schemas.openxmlformats.org/officeDocument/2006/relationships/image" Target="../media/image2.jpeg"/><Relationship Id="rId4" Type="http://schemas.openxmlformats.org/officeDocument/2006/relationships/oleObject" Target="../embeddings/Microsoft_Office_Word_97_-_2003___240.doc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0.vml"/><Relationship Id="rId5" Type="http://schemas.openxmlformats.org/officeDocument/2006/relationships/oleObject" Target="../embeddings/Microsoft_Office_Word_97_-_2003___241.doc"/><Relationship Id="rId4" Type="http://schemas.openxmlformats.org/officeDocument/2006/relationships/image" Target="../media/image2.jpe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1.vml"/><Relationship Id="rId4" Type="http://schemas.openxmlformats.org/officeDocument/2006/relationships/oleObject" Target="../embeddings/Microsoft_Office_Word_97_-_2003___242.doc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oleObject" Target="../embeddings/Microsoft_Office_Word_97_-_2003___244.doc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2.vml"/><Relationship Id="rId6" Type="http://schemas.openxmlformats.org/officeDocument/2006/relationships/image" Target="../media/image34.png"/><Relationship Id="rId5" Type="http://schemas.openxmlformats.org/officeDocument/2006/relationships/image" Target="../media/image2.jpeg"/><Relationship Id="rId4" Type="http://schemas.openxmlformats.org/officeDocument/2006/relationships/oleObject" Target="../embeddings/Microsoft_Office_Word_97_-_2003___243.doc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3.vml"/><Relationship Id="rId5" Type="http://schemas.openxmlformats.org/officeDocument/2006/relationships/oleObject" Target="../embeddings/Microsoft_Office_Word_97_-_2003___246.doc"/><Relationship Id="rId4" Type="http://schemas.openxmlformats.org/officeDocument/2006/relationships/oleObject" Target="../embeddings/Microsoft_Office_Word_97_-_2003___245.doc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Microsoft_Office_Word_97_-_2003___10.doc"/><Relationship Id="rId4" Type="http://schemas.openxmlformats.org/officeDocument/2006/relationships/oleObject" Target="../embeddings/Microsoft_Office_Word_97_-_2003___9.doc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47.doc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4.vml"/><Relationship Id="rId5" Type="http://schemas.openxmlformats.org/officeDocument/2006/relationships/image" Target="../media/image34.png"/><Relationship Id="rId4" Type="http://schemas.openxmlformats.org/officeDocument/2006/relationships/image" Target="../media/image2.jpe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5.vml"/><Relationship Id="rId4" Type="http://schemas.openxmlformats.org/officeDocument/2006/relationships/oleObject" Target="../embeddings/Microsoft_Office_Word_97_-_2003___248.doc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49.doc"/><Relationship Id="rId7" Type="http://schemas.openxmlformats.org/officeDocument/2006/relationships/oleObject" Target="../embeddings/Microsoft_Office_Word_97_-_2003___251.doc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6.vml"/><Relationship Id="rId6" Type="http://schemas.openxmlformats.org/officeDocument/2006/relationships/image" Target="../media/image82.png"/><Relationship Id="rId5" Type="http://schemas.openxmlformats.org/officeDocument/2006/relationships/image" Target="../media/image2.jpeg"/><Relationship Id="rId4" Type="http://schemas.openxmlformats.org/officeDocument/2006/relationships/oleObject" Target="../embeddings/Microsoft_Office_Word_97_-_2003___250.doc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7.vml"/><Relationship Id="rId5" Type="http://schemas.openxmlformats.org/officeDocument/2006/relationships/oleObject" Target="../embeddings/Microsoft_Office_Word_97_-_2003___253.doc"/><Relationship Id="rId4" Type="http://schemas.openxmlformats.org/officeDocument/2006/relationships/oleObject" Target="../embeddings/Microsoft_Office_Word_97_-_2003___252.doc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8.vml"/><Relationship Id="rId5" Type="http://schemas.openxmlformats.org/officeDocument/2006/relationships/oleObject" Target="../embeddings/Microsoft_Office_Word_97_-_2003___255.doc"/><Relationship Id="rId4" Type="http://schemas.openxmlformats.org/officeDocument/2006/relationships/oleObject" Target="../embeddings/Microsoft_Office_Word_97_-_2003___254.doc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9.vml"/><Relationship Id="rId4" Type="http://schemas.openxmlformats.org/officeDocument/2006/relationships/oleObject" Target="../embeddings/Microsoft_Office_Word_97_-_2003___256.doc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0.vml"/><Relationship Id="rId5" Type="http://schemas.openxmlformats.org/officeDocument/2006/relationships/oleObject" Target="../embeddings/Microsoft_Office_Word_97_-_2003___257.doc"/><Relationship Id="rId4" Type="http://schemas.openxmlformats.org/officeDocument/2006/relationships/image" Target="../media/image2.jpe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1.vml"/><Relationship Id="rId4" Type="http://schemas.openxmlformats.org/officeDocument/2006/relationships/oleObject" Target="../embeddings/Microsoft_Office_Word_97_-_2003___258.doc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2.vml"/><Relationship Id="rId5" Type="http://schemas.openxmlformats.org/officeDocument/2006/relationships/oleObject" Target="../embeddings/Microsoft_Office_Word_97_-_2003___260.doc"/><Relationship Id="rId4" Type="http://schemas.openxmlformats.org/officeDocument/2006/relationships/oleObject" Target="../embeddings/Microsoft_Office_Word_97_-_2003___259.doc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3.vml"/><Relationship Id="rId6" Type="http://schemas.openxmlformats.org/officeDocument/2006/relationships/oleObject" Target="../embeddings/Microsoft_Office_Word_97_-_2003___262.doc"/><Relationship Id="rId5" Type="http://schemas.openxmlformats.org/officeDocument/2006/relationships/image" Target="../media/image2.jpeg"/><Relationship Id="rId4" Type="http://schemas.openxmlformats.org/officeDocument/2006/relationships/oleObject" Target="../embeddings/Microsoft_Office_Word_97_-_2003___261.doc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16.doc"/><Relationship Id="rId3" Type="http://schemas.openxmlformats.org/officeDocument/2006/relationships/oleObject" Target="../embeddings/Microsoft_Office_Word_97_-_2003___11.doc"/><Relationship Id="rId7" Type="http://schemas.openxmlformats.org/officeDocument/2006/relationships/oleObject" Target="../embeddings/Microsoft_Office_Word_97_-_2003___1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Microsoft_Office_Word_97_-_2003___14.doc"/><Relationship Id="rId11" Type="http://schemas.openxmlformats.org/officeDocument/2006/relationships/oleObject" Target="../embeddings/Microsoft_Office_Word_97_-_2003___18.doc"/><Relationship Id="rId5" Type="http://schemas.openxmlformats.org/officeDocument/2006/relationships/oleObject" Target="../embeddings/Microsoft_Office_Word_97_-_2003___13.doc"/><Relationship Id="rId10" Type="http://schemas.openxmlformats.org/officeDocument/2006/relationships/image" Target="../media/image2.jpeg"/><Relationship Id="rId4" Type="http://schemas.openxmlformats.org/officeDocument/2006/relationships/oleObject" Target="../embeddings/Microsoft_Office_Word_97_-_2003___12.doc"/><Relationship Id="rId9" Type="http://schemas.openxmlformats.org/officeDocument/2006/relationships/oleObject" Target="../embeddings/Microsoft_Office_Word_97_-_2003___17.doc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63.doc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4.vml"/><Relationship Id="rId5" Type="http://schemas.openxmlformats.org/officeDocument/2006/relationships/image" Target="../media/image2.jpeg"/><Relationship Id="rId4" Type="http://schemas.openxmlformats.org/officeDocument/2006/relationships/oleObject" Target="../embeddings/Microsoft_Office_Word_97_-_2003___264.doc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65.doc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5.vml"/><Relationship Id="rId5" Type="http://schemas.openxmlformats.org/officeDocument/2006/relationships/oleObject" Target="../embeddings/Microsoft_Office_Word_97_-_2003___266.doc"/><Relationship Id="rId4" Type="http://schemas.openxmlformats.org/officeDocument/2006/relationships/image" Target="../media/image2.jpe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6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6.vml"/><Relationship Id="rId4" Type="http://schemas.openxmlformats.org/officeDocument/2006/relationships/image" Target="../media/image2.jpe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7.vml"/><Relationship Id="rId4" Type="http://schemas.openxmlformats.org/officeDocument/2006/relationships/oleObject" Target="../embeddings/Microsoft_Office_Word_97_-_2003___268.doc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6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8.vml"/><Relationship Id="rId5" Type="http://schemas.openxmlformats.org/officeDocument/2006/relationships/oleObject" Target="../embeddings/Microsoft_Office_Word_97_-_2003___270.doc"/><Relationship Id="rId4" Type="http://schemas.openxmlformats.org/officeDocument/2006/relationships/image" Target="../media/image2.jpe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oleObject" Target="../embeddings/Microsoft_Office_Word_97_-_2003___19.doc"/><Relationship Id="rId7" Type="http://schemas.openxmlformats.org/officeDocument/2006/relationships/oleObject" Target="../embeddings/Microsoft_Office_Word_97_-_2003___2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Microsoft_Office_Word_97_-_2003___22.doc"/><Relationship Id="rId5" Type="http://schemas.openxmlformats.org/officeDocument/2006/relationships/oleObject" Target="../embeddings/Microsoft_Office_Word_97_-_2003___21.doc"/><Relationship Id="rId4" Type="http://schemas.openxmlformats.org/officeDocument/2006/relationships/oleObject" Target="../embeddings/Microsoft_Office_Word_97_-_2003___20.doc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oleObject" Target="../embeddings/Microsoft_Office_Word_97_-_2003___27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9.vml"/><Relationship Id="rId6" Type="http://schemas.openxmlformats.org/officeDocument/2006/relationships/image" Target="../media/image2.jpeg"/><Relationship Id="rId5" Type="http://schemas.openxmlformats.org/officeDocument/2006/relationships/oleObject" Target="../embeddings/Microsoft_Office_Word_97_-_2003___272.doc"/><Relationship Id="rId4" Type="http://schemas.openxmlformats.org/officeDocument/2006/relationships/oleObject" Target="../embeddings/Microsoft_Office_Word_97_-_2003___271.doc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0.vml"/><Relationship Id="rId5" Type="http://schemas.openxmlformats.org/officeDocument/2006/relationships/oleObject" Target="../embeddings/Microsoft_Office_Word_97_-_2003___275.doc"/><Relationship Id="rId4" Type="http://schemas.openxmlformats.org/officeDocument/2006/relationships/oleObject" Target="../embeddings/Microsoft_Office_Word_97_-_2003___274.doc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1.vml"/><Relationship Id="rId6" Type="http://schemas.openxmlformats.org/officeDocument/2006/relationships/image" Target="../media/image2.jpeg"/><Relationship Id="rId5" Type="http://schemas.openxmlformats.org/officeDocument/2006/relationships/oleObject" Target="../embeddings/Microsoft_Office_Word_97_-_2003___278.doc"/><Relationship Id="rId4" Type="http://schemas.openxmlformats.org/officeDocument/2006/relationships/oleObject" Target="../embeddings/Microsoft_Office_Word_97_-_2003___277.doc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9.doc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2.vml"/><Relationship Id="rId5" Type="http://schemas.openxmlformats.org/officeDocument/2006/relationships/image" Target="../media/image2.jpeg"/><Relationship Id="rId4" Type="http://schemas.openxmlformats.org/officeDocument/2006/relationships/oleObject" Target="../embeddings/Microsoft_Office_Word_97_-_2003___280.doc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3.vml"/><Relationship Id="rId5" Type="http://schemas.openxmlformats.org/officeDocument/2006/relationships/oleObject" Target="../embeddings/Microsoft_Office_Word_97_-_2003___281.doc"/><Relationship Id="rId4" Type="http://schemas.openxmlformats.org/officeDocument/2006/relationships/image" Target="../media/image2.jpe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4.vml"/><Relationship Id="rId4" Type="http://schemas.openxmlformats.org/officeDocument/2006/relationships/oleObject" Target="../embeddings/Microsoft_Office_Word_97_-_2003___282.doc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5.vml"/><Relationship Id="rId6" Type="http://schemas.openxmlformats.org/officeDocument/2006/relationships/oleObject" Target="../embeddings/Microsoft_Office_Word_97_-_2003___284.doc"/><Relationship Id="rId5" Type="http://schemas.openxmlformats.org/officeDocument/2006/relationships/oleObject" Target="../embeddings/Microsoft_Office_Word_97_-_2003___283.doc"/><Relationship Id="rId4" Type="http://schemas.openxmlformats.org/officeDocument/2006/relationships/image" Target="../media/image2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6.vml"/><Relationship Id="rId5" Type="http://schemas.openxmlformats.org/officeDocument/2006/relationships/oleObject" Target="../embeddings/Microsoft_Office_Word_97_-_2003___286.doc"/><Relationship Id="rId4" Type="http://schemas.openxmlformats.org/officeDocument/2006/relationships/oleObject" Target="../embeddings/Microsoft_Office_Word_97_-_2003___285.doc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4.doc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jpeg"/><Relationship Id="rId4" Type="http://schemas.openxmlformats.org/officeDocument/2006/relationships/oleObject" Target="../embeddings/Microsoft_Office_Word_97_-_2003___25.doc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7.vml"/><Relationship Id="rId5" Type="http://schemas.openxmlformats.org/officeDocument/2006/relationships/oleObject" Target="../embeddings/Microsoft_Office_Word_97_-_2003___288.doc"/><Relationship Id="rId4" Type="http://schemas.openxmlformats.org/officeDocument/2006/relationships/oleObject" Target="../embeddings/Microsoft_Office_Word_97_-_2003___287.doc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8.vml"/><Relationship Id="rId4" Type="http://schemas.openxmlformats.org/officeDocument/2006/relationships/oleObject" Target="../embeddings/Microsoft_Office_Word_97_-_2003___289.doc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9.vml"/><Relationship Id="rId5" Type="http://schemas.openxmlformats.org/officeDocument/2006/relationships/oleObject" Target="../embeddings/Microsoft_Office_Word_97_-_2003___290.doc"/><Relationship Id="rId4" Type="http://schemas.openxmlformats.org/officeDocument/2006/relationships/image" Target="../media/image82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0.vml"/><Relationship Id="rId4" Type="http://schemas.openxmlformats.org/officeDocument/2006/relationships/oleObject" Target="../embeddings/Microsoft_Office_Word_97_-_2003___291.doc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1.vml"/><Relationship Id="rId4" Type="http://schemas.openxmlformats.org/officeDocument/2006/relationships/oleObject" Target="../embeddings/Microsoft_Office_Word_97_-_2003___292.doc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2.vml"/><Relationship Id="rId5" Type="http://schemas.openxmlformats.org/officeDocument/2006/relationships/oleObject" Target="../embeddings/Microsoft_Office_Word_97_-_2003___293.doc"/><Relationship Id="rId4" Type="http://schemas.openxmlformats.org/officeDocument/2006/relationships/image" Target="../media/image82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3.vml"/><Relationship Id="rId4" Type="http://schemas.openxmlformats.org/officeDocument/2006/relationships/oleObject" Target="../embeddings/Microsoft_Office_Word_97_-_2003___294.doc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4.vml"/><Relationship Id="rId4" Type="http://schemas.openxmlformats.org/officeDocument/2006/relationships/oleObject" Target="../embeddings/Microsoft_Office_Word_97_-_2003___295.doc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5.vml"/><Relationship Id="rId5" Type="http://schemas.openxmlformats.org/officeDocument/2006/relationships/oleObject" Target="../embeddings/Microsoft_Office_Word_97_-_2003___296.doc"/><Relationship Id="rId4" Type="http://schemas.openxmlformats.org/officeDocument/2006/relationships/image" Target="../media/image2.jpe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6.vml"/><Relationship Id="rId5" Type="http://schemas.openxmlformats.org/officeDocument/2006/relationships/oleObject" Target="../embeddings/Microsoft_Office_Word_97_-_2003___298.doc"/><Relationship Id="rId4" Type="http://schemas.openxmlformats.org/officeDocument/2006/relationships/oleObject" Target="../embeddings/Microsoft_Office_Word_97_-_2003___297.doc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Microsoft_Office_Word_97_-_2003___26.doc"/><Relationship Id="rId4" Type="http://schemas.openxmlformats.org/officeDocument/2006/relationships/image" Target="../media/image2.jpe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7.vml"/><Relationship Id="rId5" Type="http://schemas.openxmlformats.org/officeDocument/2006/relationships/oleObject" Target="../embeddings/Microsoft_Office_Word_97_-_2003___300.doc"/><Relationship Id="rId4" Type="http://schemas.openxmlformats.org/officeDocument/2006/relationships/oleObject" Target="../embeddings/Microsoft_Office_Word_97_-_2003___299.doc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8.vml"/><Relationship Id="rId6" Type="http://schemas.openxmlformats.org/officeDocument/2006/relationships/oleObject" Target="../embeddings/Microsoft_Office_Word_97_-_2003___302.doc"/><Relationship Id="rId5" Type="http://schemas.openxmlformats.org/officeDocument/2006/relationships/image" Target="../media/image2.jpeg"/><Relationship Id="rId4" Type="http://schemas.openxmlformats.org/officeDocument/2006/relationships/oleObject" Target="../embeddings/Microsoft_Office_Word_97_-_2003___301.doc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03.doc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9.vml"/><Relationship Id="rId5" Type="http://schemas.openxmlformats.org/officeDocument/2006/relationships/oleObject" Target="../embeddings/Microsoft_Office_Word_97_-_2003___304.doc"/><Relationship Id="rId4" Type="http://schemas.openxmlformats.org/officeDocument/2006/relationships/image" Target="../media/image2.jpe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05.doc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0.vml"/><Relationship Id="rId5" Type="http://schemas.openxmlformats.org/officeDocument/2006/relationships/oleObject" Target="../embeddings/Microsoft_Office_Word_97_-_2003___306.doc"/><Relationship Id="rId4" Type="http://schemas.openxmlformats.org/officeDocument/2006/relationships/image" Target="../media/image2.jpe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0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1.vml"/><Relationship Id="rId5" Type="http://schemas.openxmlformats.org/officeDocument/2006/relationships/oleObject" Target="../embeddings/Microsoft_Office_Word_97_-_2003___308.doc"/><Relationship Id="rId4" Type="http://schemas.openxmlformats.org/officeDocument/2006/relationships/image" Target="../media/image2.jpe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0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2.vml"/><Relationship Id="rId5" Type="http://schemas.openxmlformats.org/officeDocument/2006/relationships/oleObject" Target="../embeddings/Microsoft_Office_Word_97_-_2003___310.doc"/><Relationship Id="rId4" Type="http://schemas.openxmlformats.org/officeDocument/2006/relationships/image" Target="../media/image2.jpe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7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11.doc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53.vml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Microsoft_Office_Word_97_-_2003___27.doc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54.vml"/><Relationship Id="rId4" Type="http://schemas.openxmlformats.org/officeDocument/2006/relationships/oleObject" Target="../embeddings/Microsoft_Office_Word_97_-_2003___312.doc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55.vml"/><Relationship Id="rId4" Type="http://schemas.openxmlformats.org/officeDocument/2006/relationships/oleObject" Target="../embeddings/Microsoft_Office_Word_97_-_2003___313.doc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6.vml"/><Relationship Id="rId5" Type="http://schemas.openxmlformats.org/officeDocument/2006/relationships/image" Target="../media/image2.jpeg"/><Relationship Id="rId4" Type="http://schemas.openxmlformats.org/officeDocument/2006/relationships/oleObject" Target="../embeddings/Microsoft_Office_Word_97_-_2003___314.doc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7.vml"/><Relationship Id="rId4" Type="http://schemas.openxmlformats.org/officeDocument/2006/relationships/oleObject" Target="../embeddings/Microsoft_Office_Word_97_-_2003___315.doc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8.vml"/><Relationship Id="rId5" Type="http://schemas.openxmlformats.org/officeDocument/2006/relationships/oleObject" Target="../embeddings/Microsoft_Office_Word_97_-_2003___317.doc"/><Relationship Id="rId4" Type="http://schemas.openxmlformats.org/officeDocument/2006/relationships/oleObject" Target="../embeddings/Microsoft_Office_Word_97_-_2003___316.doc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9.vml"/><Relationship Id="rId4" Type="http://schemas.openxmlformats.org/officeDocument/2006/relationships/oleObject" Target="../embeddings/Microsoft_Office_Word_97_-_2003___318.doc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0.vml"/><Relationship Id="rId4" Type="http://schemas.openxmlformats.org/officeDocument/2006/relationships/oleObject" Target="../embeddings/Microsoft_Office_Word_97_-_2003___319.doc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1.vml"/><Relationship Id="rId4" Type="http://schemas.openxmlformats.org/officeDocument/2006/relationships/oleObject" Target="../embeddings/Microsoft_Office_Word_97_-_2003___320.doc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2.vml"/><Relationship Id="rId4" Type="http://schemas.openxmlformats.org/officeDocument/2006/relationships/oleObject" Target="../embeddings/Microsoft_Office_Word_97_-_2003___321.doc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22.doc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3.vml"/><Relationship Id="rId5" Type="http://schemas.openxmlformats.org/officeDocument/2006/relationships/oleObject" Target="../embeddings/Microsoft_Office_Word_97_-_2003___323.doc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4.png"/><Relationship Id="rId5" Type="http://schemas.openxmlformats.org/officeDocument/2006/relationships/image" Target="../media/image2.jpeg"/><Relationship Id="rId4" Type="http://schemas.openxmlformats.org/officeDocument/2006/relationships/oleObject" Target="../embeddings/Microsoft_Office_Word_97_-_2003___28.doc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2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4.vml"/><Relationship Id="rId4" Type="http://schemas.openxmlformats.org/officeDocument/2006/relationships/image" Target="../media/image2.jpe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5.vml"/><Relationship Id="rId4" Type="http://schemas.openxmlformats.org/officeDocument/2006/relationships/oleObject" Target="../embeddings/Microsoft_Office_Word_97_-_2003___325.doc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2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6.vml"/><Relationship Id="rId4" Type="http://schemas.openxmlformats.org/officeDocument/2006/relationships/image" Target="../media/image2.jpe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7.vml"/><Relationship Id="rId4" Type="http://schemas.openxmlformats.org/officeDocument/2006/relationships/oleObject" Target="../embeddings/Microsoft_Office_Word_97_-_2003___327.doc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2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8.vml"/><Relationship Id="rId4" Type="http://schemas.openxmlformats.org/officeDocument/2006/relationships/image" Target="../media/image2.jpe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9.vml"/><Relationship Id="rId4" Type="http://schemas.openxmlformats.org/officeDocument/2006/relationships/oleObject" Target="../embeddings/Microsoft_Office_Word_97_-_2003___329.doc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3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0.vml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Microsoft_Office_Word_97_-_2003___29.doc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Microsoft_Office_Word_97_-_2003___31.doc"/><Relationship Id="rId4" Type="http://schemas.openxmlformats.org/officeDocument/2006/relationships/oleObject" Target="../embeddings/Microsoft_Office_Word_97_-_2003___30.doc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2.doc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4.png"/><Relationship Id="rId4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4" Type="http://schemas.openxmlformats.org/officeDocument/2006/relationships/oleObject" Target="../embeddings/Microsoft_Office_Word_97_-_2003___33.doc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oleObject" Target="../embeddings/Microsoft_Office_Word_97_-_2003___35.doc"/><Relationship Id="rId4" Type="http://schemas.openxmlformats.org/officeDocument/2006/relationships/oleObject" Target="../embeddings/Microsoft_Office_Word_97_-_2003___34.doc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oleObject" Target="../embeddings/Microsoft_Office_Word_97_-_2003___38.doc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Microsoft_Office_Word_97_-_2003___37.doc"/><Relationship Id="rId5" Type="http://schemas.openxmlformats.org/officeDocument/2006/relationships/oleObject" Target="../embeddings/Microsoft_Office_Word_97_-_2003___36.doc"/><Relationship Id="rId4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.vml"/><Relationship Id="rId5" Type="http://schemas.openxmlformats.org/officeDocument/2006/relationships/oleObject" Target="../embeddings/Microsoft_Office_Word_97_-_2003___40.doc"/><Relationship Id="rId4" Type="http://schemas.openxmlformats.org/officeDocument/2006/relationships/oleObject" Target="../embeddings/Microsoft_Office_Word_97_-_2003___39.doc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7.xml"/><Relationship Id="rId7" Type="http://schemas.openxmlformats.org/officeDocument/2006/relationships/slide" Target="slide107.xml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0.xml"/><Relationship Id="rId5" Type="http://schemas.openxmlformats.org/officeDocument/2006/relationships/slide" Target="slide69.xml"/><Relationship Id="rId4" Type="http://schemas.openxmlformats.org/officeDocument/2006/relationships/slide" Target="slide37.xml"/><Relationship Id="rId9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.vml"/><Relationship Id="rId4" Type="http://schemas.openxmlformats.org/officeDocument/2006/relationships/oleObject" Target="../embeddings/Microsoft_Office_Word_97_-_2003___41.doc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Microsoft_Office_Word_97_-_2003___43.doc"/><Relationship Id="rId5" Type="http://schemas.openxmlformats.org/officeDocument/2006/relationships/image" Target="../media/image2.jpeg"/><Relationship Id="rId4" Type="http://schemas.openxmlformats.org/officeDocument/2006/relationships/oleObject" Target="../embeddings/Microsoft_Office_Word_97_-_2003___42.doc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4.doc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2.jpeg"/><Relationship Id="rId4" Type="http://schemas.openxmlformats.org/officeDocument/2006/relationships/oleObject" Target="../embeddings/Microsoft_Office_Word_97_-_2003___45.doc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6.doc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.vml"/><Relationship Id="rId5" Type="http://schemas.openxmlformats.org/officeDocument/2006/relationships/oleObject" Target="../embeddings/Microsoft_Office_Word_97_-_2003___47.doc"/><Relationship Id="rId4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5" Type="http://schemas.openxmlformats.org/officeDocument/2006/relationships/oleObject" Target="../embeddings/Microsoft_Office_Word_97_-_2003___49.doc"/><Relationship Id="rId4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0.doc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.vml"/><Relationship Id="rId5" Type="http://schemas.openxmlformats.org/officeDocument/2006/relationships/oleObject" Target="../embeddings/Microsoft_Office_Word_97_-_2003___51.doc"/><Relationship Id="rId4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107.xml"/><Relationship Id="rId7" Type="http://schemas.openxmlformats.org/officeDocument/2006/relationships/slide" Target="slide207.xml"/><Relationship Id="rId2" Type="http://schemas.openxmlformats.org/officeDocument/2006/relationships/slide" Target="slide10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76.xml"/><Relationship Id="rId5" Type="http://schemas.openxmlformats.org/officeDocument/2006/relationships/slide" Target="slide145.xml"/><Relationship Id="rId4" Type="http://schemas.openxmlformats.org/officeDocument/2006/relationships/slide" Target="slide144.xml"/><Relationship Id="rId9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2.jpeg"/><Relationship Id="rId4" Type="http://schemas.openxmlformats.org/officeDocument/2006/relationships/oleObject" Target="../embeddings/Microsoft_Office_Word_97_-_2003___52.doc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5" Type="http://schemas.openxmlformats.org/officeDocument/2006/relationships/oleObject" Target="../embeddings/Microsoft_Office_Word_97_-_2003___54.doc"/><Relationship Id="rId4" Type="http://schemas.openxmlformats.org/officeDocument/2006/relationships/oleObject" Target="../embeddings/Microsoft_Office_Word_97_-_2003___53.doc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60.doc"/><Relationship Id="rId13" Type="http://schemas.openxmlformats.org/officeDocument/2006/relationships/oleObject" Target="../embeddings/Microsoft_Office_Word_97_-_2003___64.doc"/><Relationship Id="rId3" Type="http://schemas.openxmlformats.org/officeDocument/2006/relationships/oleObject" Target="../embeddings/Microsoft_Office_Word_97_-_2003___55.doc"/><Relationship Id="rId7" Type="http://schemas.openxmlformats.org/officeDocument/2006/relationships/oleObject" Target="../embeddings/Microsoft_Office_Word_97_-_2003___59.doc"/><Relationship Id="rId12" Type="http://schemas.openxmlformats.org/officeDocument/2006/relationships/oleObject" Target="../embeddings/Microsoft_Office_Word_97_-_2003___6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Microsoft_Office_Word_97_-_2003___58.doc"/><Relationship Id="rId11" Type="http://schemas.openxmlformats.org/officeDocument/2006/relationships/oleObject" Target="../embeddings/Microsoft_Office_Word_97_-_2003___62.doc"/><Relationship Id="rId5" Type="http://schemas.openxmlformats.org/officeDocument/2006/relationships/oleObject" Target="../embeddings/Microsoft_Office_Word_97_-_2003___57.doc"/><Relationship Id="rId10" Type="http://schemas.openxmlformats.org/officeDocument/2006/relationships/image" Target="../media/image2.jpeg"/><Relationship Id="rId4" Type="http://schemas.openxmlformats.org/officeDocument/2006/relationships/oleObject" Target="../embeddings/Microsoft_Office_Word_97_-_2003___56.doc"/><Relationship Id="rId9" Type="http://schemas.openxmlformats.org/officeDocument/2006/relationships/oleObject" Target="../embeddings/Microsoft_Office_Word_97_-_2003___61.doc"/><Relationship Id="rId14" Type="http://schemas.openxmlformats.org/officeDocument/2006/relationships/oleObject" Target="../embeddings/Microsoft_Office_Word_97_-_2003___65.doc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5.vml"/><Relationship Id="rId5" Type="http://schemas.openxmlformats.org/officeDocument/2006/relationships/oleObject" Target="../embeddings/Microsoft_Office_Word_97_-_2003___66.doc"/><Relationship Id="rId4" Type="http://schemas.openxmlformats.org/officeDocument/2006/relationships/image" Target="../media/image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6.vml"/><Relationship Id="rId4" Type="http://schemas.openxmlformats.org/officeDocument/2006/relationships/oleObject" Target="../embeddings/Microsoft_Office_Word_97_-_2003___67.doc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34.png"/><Relationship Id="rId5" Type="http://schemas.openxmlformats.org/officeDocument/2006/relationships/image" Target="../media/image2.jpeg"/><Relationship Id="rId4" Type="http://schemas.openxmlformats.org/officeDocument/2006/relationships/oleObject" Target="../embeddings/Microsoft_Office_Word_97_-_2003___68.doc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8.vml"/><Relationship Id="rId4" Type="http://schemas.openxmlformats.org/officeDocument/2006/relationships/oleObject" Target="../embeddings/Microsoft_Office_Word_97_-_2003___69.doc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9.vml"/><Relationship Id="rId5" Type="http://schemas.openxmlformats.org/officeDocument/2006/relationships/oleObject" Target="../embeddings/Microsoft_Office_Word_97_-_2003___71.doc"/><Relationship Id="rId4" Type="http://schemas.openxmlformats.org/officeDocument/2006/relationships/oleObject" Target="../embeddings/Microsoft_Office_Word_97_-_2003___70.doc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0.vml"/><Relationship Id="rId4" Type="http://schemas.openxmlformats.org/officeDocument/2006/relationships/oleObject" Target="../embeddings/Microsoft_Office_Word_97_-_2003___72.doc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76.doc"/><Relationship Id="rId3" Type="http://schemas.openxmlformats.org/officeDocument/2006/relationships/oleObject" Target="../embeddings/Microsoft_Office_Word_97_-_2003___73.doc"/><Relationship Id="rId7" Type="http://schemas.openxmlformats.org/officeDocument/2006/relationships/oleObject" Target="../embeddings/Microsoft_Office_Word_97_-_2003___75.doc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Microsoft_Office_Word_97_-_2003___74.doc"/><Relationship Id="rId5" Type="http://schemas.openxmlformats.org/officeDocument/2006/relationships/image" Target="../media/image82.png"/><Relationship Id="rId4" Type="http://schemas.openxmlformats.org/officeDocument/2006/relationships/image" Target="../media/image2.jpeg"/><Relationship Id="rId9" Type="http://schemas.openxmlformats.org/officeDocument/2006/relationships/oleObject" Target="../embeddings/Microsoft_Office_Word_97_-_2003___77.doc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2.vml"/><Relationship Id="rId4" Type="http://schemas.openxmlformats.org/officeDocument/2006/relationships/oleObject" Target="../embeddings/Microsoft_Office_Word_97_-_2003___78.doc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3.vml"/><Relationship Id="rId4" Type="http://schemas.openxmlformats.org/officeDocument/2006/relationships/oleObject" Target="../embeddings/Microsoft_Office_Word_97_-_2003___79.doc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5" Type="http://schemas.openxmlformats.org/officeDocument/2006/relationships/oleObject" Target="../embeddings/Microsoft_Office_Word_97_-_2003___81.doc"/><Relationship Id="rId4" Type="http://schemas.openxmlformats.org/officeDocument/2006/relationships/oleObject" Target="../embeddings/Microsoft_Office_Word_97_-_2003___80.doc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.vml"/><Relationship Id="rId4" Type="http://schemas.openxmlformats.org/officeDocument/2006/relationships/oleObject" Target="../embeddings/Microsoft_Office_Word_97_-_2003___82.doc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6.vml"/><Relationship Id="rId5" Type="http://schemas.openxmlformats.org/officeDocument/2006/relationships/oleObject" Target="../embeddings/Microsoft_Office_Word_97_-_2003___83.doc"/><Relationship Id="rId4" Type="http://schemas.openxmlformats.org/officeDocument/2006/relationships/image" Target="../media/image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7.vml"/><Relationship Id="rId5" Type="http://schemas.openxmlformats.org/officeDocument/2006/relationships/oleObject" Target="../embeddings/Microsoft_Office_Word_97_-_2003___85.doc"/><Relationship Id="rId4" Type="http://schemas.openxmlformats.org/officeDocument/2006/relationships/oleObject" Target="../embeddings/Microsoft_Office_Word_97_-_2003___84.doc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.vml"/><Relationship Id="rId5" Type="http://schemas.openxmlformats.org/officeDocument/2006/relationships/oleObject" Target="../embeddings/Microsoft_Office_Word_97_-_2003___87.doc"/><Relationship Id="rId4" Type="http://schemas.openxmlformats.org/officeDocument/2006/relationships/oleObject" Target="../embeddings/Microsoft_Office_Word_97_-_2003___86.doc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9.vml"/><Relationship Id="rId4" Type="http://schemas.openxmlformats.org/officeDocument/2006/relationships/oleObject" Target="../embeddings/Microsoft_Office_Word_97_-_2003___88.doc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.vml"/><Relationship Id="rId5" Type="http://schemas.openxmlformats.org/officeDocument/2006/relationships/oleObject" Target="../embeddings/Microsoft_Office_Word_97_-_2003___90.doc"/><Relationship Id="rId4" Type="http://schemas.openxmlformats.org/officeDocument/2006/relationships/oleObject" Target="../embeddings/Microsoft_Office_Word_97_-_2003___89.doc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1.vml"/><Relationship Id="rId4" Type="http://schemas.openxmlformats.org/officeDocument/2006/relationships/oleObject" Target="../embeddings/Microsoft_Office_Word_97_-_2003___91.doc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Microsoft_Office_Word_97_-_2003___93.doc"/><Relationship Id="rId5" Type="http://schemas.openxmlformats.org/officeDocument/2006/relationships/image" Target="../media/image2.jpeg"/><Relationship Id="rId4" Type="http://schemas.openxmlformats.org/officeDocument/2006/relationships/oleObject" Target="../embeddings/Microsoft_Office_Word_97_-_2003___92.doc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4.doc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2.jpeg"/><Relationship Id="rId4" Type="http://schemas.openxmlformats.org/officeDocument/2006/relationships/oleObject" Target="../embeddings/Microsoft_Office_Word_97_-_2003___95.doc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6.doc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4.vml"/><Relationship Id="rId5" Type="http://schemas.openxmlformats.org/officeDocument/2006/relationships/oleObject" Target="../embeddings/Microsoft_Office_Word_97_-_2003___97.doc"/><Relationship Id="rId4" Type="http://schemas.openxmlformats.org/officeDocument/2006/relationships/image" Target="../media/image2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5" Type="http://schemas.openxmlformats.org/officeDocument/2006/relationships/oleObject" Target="../embeddings/Microsoft_Office_Word_97_-_2003___99.doc"/><Relationship Id="rId4" Type="http://schemas.openxmlformats.org/officeDocument/2006/relationships/image" Target="../media/image2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0.doc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6.vml"/><Relationship Id="rId5" Type="http://schemas.openxmlformats.org/officeDocument/2006/relationships/oleObject" Target="../embeddings/Microsoft_Office_Word_97_-_2003___101.doc"/><Relationship Id="rId4" Type="http://schemas.openxmlformats.org/officeDocument/2006/relationships/image" Target="../media/image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106.doc"/><Relationship Id="rId3" Type="http://schemas.openxmlformats.org/officeDocument/2006/relationships/image" Target="../media/image5.png"/><Relationship Id="rId7" Type="http://schemas.openxmlformats.org/officeDocument/2006/relationships/oleObject" Target="../embeddings/Microsoft_Office_Word_97_-_2003___10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Microsoft_Office_Word_97_-_2003___104.doc"/><Relationship Id="rId5" Type="http://schemas.openxmlformats.org/officeDocument/2006/relationships/oleObject" Target="../embeddings/Microsoft_Office_Word_97_-_2003___103.doc"/><Relationship Id="rId10" Type="http://schemas.openxmlformats.org/officeDocument/2006/relationships/image" Target="../media/image2.jpeg"/><Relationship Id="rId4" Type="http://schemas.openxmlformats.org/officeDocument/2006/relationships/oleObject" Target="../embeddings/Microsoft_Office_Word_97_-_2003___102.doc"/><Relationship Id="rId9" Type="http://schemas.openxmlformats.org/officeDocument/2006/relationships/oleObject" Target="../embeddings/Microsoft_Office_Word_97_-_2003___107.doc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5" Type="http://schemas.openxmlformats.org/officeDocument/2006/relationships/oleObject" Target="../embeddings/Microsoft_Office_Word_97_-_2003___109.doc"/><Relationship Id="rId4" Type="http://schemas.openxmlformats.org/officeDocument/2006/relationships/oleObject" Target="../embeddings/Microsoft_Office_Word_97_-_2003___108.doc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0.doc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Microsoft_Office_Word_97_-_2003___113.doc"/><Relationship Id="rId5" Type="http://schemas.openxmlformats.org/officeDocument/2006/relationships/oleObject" Target="../embeddings/Microsoft_Office_Word_97_-_2003___112.doc"/><Relationship Id="rId4" Type="http://schemas.openxmlformats.org/officeDocument/2006/relationships/oleObject" Target="../embeddings/Microsoft_Office_Word_97_-_2003___111.doc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5" Type="http://schemas.openxmlformats.org/officeDocument/2006/relationships/oleObject" Target="../embeddings/Microsoft_Office_Word_97_-_2003___115.doc"/><Relationship Id="rId4" Type="http://schemas.openxmlformats.org/officeDocument/2006/relationships/oleObject" Target="../embeddings/Microsoft_Office_Word_97_-_2003___114.doc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2.jpeg"/><Relationship Id="rId4" Type="http://schemas.openxmlformats.org/officeDocument/2006/relationships/oleObject" Target="../embeddings/Microsoft_Office_Word_97_-_2003___116.doc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2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125.png"/><Relationship Id="rId4" Type="http://schemas.openxmlformats.org/officeDocument/2006/relationships/image" Target="../media/image2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4" Type="http://schemas.openxmlformats.org/officeDocument/2006/relationships/image" Target="../media/image2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2.jpe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123.doc"/><Relationship Id="rId3" Type="http://schemas.openxmlformats.org/officeDocument/2006/relationships/image" Target="../media/image5.png"/><Relationship Id="rId7" Type="http://schemas.openxmlformats.org/officeDocument/2006/relationships/oleObject" Target="../embeddings/Microsoft_Office_Word_97_-_2003___122.doc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Microsoft_Office_Word_97_-_2003___121.doc"/><Relationship Id="rId5" Type="http://schemas.openxmlformats.org/officeDocument/2006/relationships/image" Target="../media/image82.png"/><Relationship Id="rId10" Type="http://schemas.openxmlformats.org/officeDocument/2006/relationships/oleObject" Target="../embeddings/Microsoft_Office_Word_97_-_2003___125.doc"/><Relationship Id="rId4" Type="http://schemas.openxmlformats.org/officeDocument/2006/relationships/image" Target="../media/image2.jpeg"/><Relationship Id="rId9" Type="http://schemas.openxmlformats.org/officeDocument/2006/relationships/oleObject" Target="../embeddings/Microsoft_Office_Word_97_-_2003___124.doc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6.doc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7.vml"/><Relationship Id="rId5" Type="http://schemas.openxmlformats.org/officeDocument/2006/relationships/oleObject" Target="../embeddings/Microsoft_Office_Word_97_-_2003___127.doc"/><Relationship Id="rId4" Type="http://schemas.openxmlformats.org/officeDocument/2006/relationships/image" Target="../media/image2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8.doc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8.vml"/><Relationship Id="rId4" Type="http://schemas.openxmlformats.org/officeDocument/2006/relationships/image" Target="../media/image2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9.vml"/><Relationship Id="rId4" Type="http://schemas.openxmlformats.org/officeDocument/2006/relationships/oleObject" Target="../embeddings/Microsoft_Office_Word_97_-_2003___129.doc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.vml"/><Relationship Id="rId4" Type="http://schemas.openxmlformats.org/officeDocument/2006/relationships/oleObject" Target="../embeddings/Microsoft_Office_Word_97_-_2003___130.doc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134.doc"/><Relationship Id="rId3" Type="http://schemas.openxmlformats.org/officeDocument/2006/relationships/image" Target="../media/image2.jpeg"/><Relationship Id="rId7" Type="http://schemas.openxmlformats.org/officeDocument/2006/relationships/oleObject" Target="../embeddings/Microsoft_Office_Word_97_-_2003___133.doc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Microsoft_Office_Word_97_-_2003___132.doc"/><Relationship Id="rId5" Type="http://schemas.openxmlformats.org/officeDocument/2006/relationships/image" Target="../media/image82.png"/><Relationship Id="rId4" Type="http://schemas.openxmlformats.org/officeDocument/2006/relationships/oleObject" Target="../embeddings/Microsoft_Office_Word_97_-_2003___131.doc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2.vml"/><Relationship Id="rId5" Type="http://schemas.openxmlformats.org/officeDocument/2006/relationships/oleObject" Target="../embeddings/Microsoft_Office_Word_97_-_2003___136.doc"/><Relationship Id="rId4" Type="http://schemas.openxmlformats.org/officeDocument/2006/relationships/oleObject" Target="../embeddings/Microsoft_Office_Word_97_-_2003___135.doc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3.vml"/><Relationship Id="rId4" Type="http://schemas.openxmlformats.org/officeDocument/2006/relationships/oleObject" Target="../embeddings/Microsoft_Office_Word_97_-_2003___137.doc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.vml"/><Relationship Id="rId4" Type="http://schemas.openxmlformats.org/officeDocument/2006/relationships/oleObject" Target="../embeddings/Microsoft_Office_Word_97_-_2003___138.doc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39.doc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5.vml"/><Relationship Id="rId5" Type="http://schemas.openxmlformats.org/officeDocument/2006/relationships/image" Target="../media/image82.png"/><Relationship Id="rId4" Type="http://schemas.openxmlformats.org/officeDocument/2006/relationships/image" Target="../media/image2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6.vml"/><Relationship Id="rId5" Type="http://schemas.openxmlformats.org/officeDocument/2006/relationships/oleObject" Target="../embeddings/Microsoft_Office_Word_97_-_2003___141.doc"/><Relationship Id="rId4" Type="http://schemas.openxmlformats.org/officeDocument/2006/relationships/oleObject" Target="../embeddings/Microsoft_Office_Word_97_-_2003___140.doc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7.vml"/><Relationship Id="rId4" Type="http://schemas.openxmlformats.org/officeDocument/2006/relationships/oleObject" Target="../embeddings/Microsoft_Office_Word_97_-_2003___142.doc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Microsoft_Office_Word_97_-_2003___144.doc"/><Relationship Id="rId5" Type="http://schemas.openxmlformats.org/officeDocument/2006/relationships/oleObject" Target="../embeddings/Microsoft_Office_Word_97_-_2003___143.doc"/><Relationship Id="rId4" Type="http://schemas.openxmlformats.org/officeDocument/2006/relationships/image" Target="../media/image2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9.vml"/><Relationship Id="rId5" Type="http://schemas.openxmlformats.org/officeDocument/2006/relationships/oleObject" Target="../embeddings/Microsoft_Office_Word_97_-_2003___146.doc"/><Relationship Id="rId4" Type="http://schemas.openxmlformats.org/officeDocument/2006/relationships/oleObject" Target="../embeddings/Microsoft_Office_Word_97_-_2003___145.doc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WordArt 2"/>
          <p:cNvSpPr>
            <a:spLocks noChangeArrowheads="1" noChangeShapeType="1" noTextEdit="1"/>
          </p:cNvSpPr>
          <p:nvPr/>
        </p:nvSpPr>
        <p:spPr bwMode="auto">
          <a:xfrm>
            <a:off x="2627313" y="1487488"/>
            <a:ext cx="3889375" cy="6461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200" kern="10">
                <a:ln w="9525">
                  <a:noFill/>
                  <a:round/>
                  <a:headEnd/>
                  <a:tailEnd/>
                </a:ln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黑体"/>
                <a:ea typeface="黑体"/>
              </a:rPr>
              <a:t>课件展示说明</a:t>
            </a: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433388" y="2525713"/>
            <a:ext cx="8386762" cy="263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　　本课件为基于精确校对的</a:t>
            </a:r>
            <a:r>
              <a:rPr lang="en-US" altLang="zh-CN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word</a:t>
            </a:r>
            <a:r>
              <a:rPr lang="zh-CN" altLang="en-US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书稿制作的</a:t>
            </a:r>
            <a:r>
              <a:rPr lang="zh-CN" altLang="en-US">
                <a:solidFill>
                  <a:srgbClr val="5F5F5F"/>
                </a:solidFill>
                <a:ea typeface="楷体_GB2312" pitchFamily="49" charset="-122"/>
              </a:rPr>
              <a:t>“</a:t>
            </a:r>
            <a:r>
              <a:rPr lang="zh-CN" altLang="en-US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逐字编辑</a:t>
            </a:r>
            <a:r>
              <a:rPr lang="zh-CN" altLang="en-US">
                <a:solidFill>
                  <a:srgbClr val="5F5F5F"/>
                </a:solidFill>
                <a:ea typeface="楷体_GB2312" pitchFamily="49" charset="-122"/>
              </a:rPr>
              <a:t>”</a:t>
            </a:r>
            <a:r>
              <a:rPr lang="zh-CN" altLang="en-US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课件，如需要修改课件，请双击对应内容，进入可编辑状态。</a:t>
            </a:r>
          </a:p>
          <a:p>
            <a:pPr>
              <a:lnSpc>
                <a:spcPts val="4000"/>
              </a:lnSpc>
            </a:pPr>
            <a:r>
              <a:rPr lang="zh-CN" altLang="en-US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　　如果有的公式双击后无法进入可编辑状态，请单击选中此公式，点击右键、</a:t>
            </a:r>
            <a:r>
              <a:rPr lang="zh-CN" altLang="en-US">
                <a:solidFill>
                  <a:srgbClr val="5F5F5F"/>
                </a:solidFill>
                <a:ea typeface="楷体_GB2312" pitchFamily="49" charset="-122"/>
              </a:rPr>
              <a:t>“</a:t>
            </a:r>
            <a:r>
              <a:rPr lang="zh-CN" altLang="en-US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切换域代码</a:t>
            </a:r>
            <a:r>
              <a:rPr lang="zh-CN" altLang="en-US">
                <a:solidFill>
                  <a:srgbClr val="5F5F5F"/>
                </a:solidFill>
                <a:ea typeface="楷体_GB2312" pitchFamily="49" charset="-122"/>
              </a:rPr>
              <a:t>”</a:t>
            </a:r>
            <a:r>
              <a:rPr lang="zh-CN" altLang="en-US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，即可进入编辑状态。修改后再点击右键、</a:t>
            </a:r>
            <a:r>
              <a:rPr lang="zh-CN" altLang="en-US">
                <a:solidFill>
                  <a:srgbClr val="5F5F5F"/>
                </a:solidFill>
                <a:ea typeface="楷体_GB2312" pitchFamily="49" charset="-122"/>
              </a:rPr>
              <a:t>“</a:t>
            </a:r>
            <a:r>
              <a:rPr lang="zh-CN" altLang="en-US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切换域代码</a:t>
            </a:r>
            <a:r>
              <a:rPr lang="zh-CN" altLang="en-US">
                <a:solidFill>
                  <a:srgbClr val="5F5F5F"/>
                </a:solidFill>
                <a:ea typeface="楷体_GB2312" pitchFamily="49" charset="-122"/>
              </a:rPr>
              <a:t>”</a:t>
            </a:r>
            <a:r>
              <a:rPr lang="zh-CN" altLang="en-US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，即可退出编辑状态。　　</a:t>
            </a:r>
            <a:endParaRPr lang="en-US" altLang="zh-CN">
              <a:solidFill>
                <a:srgbClr val="5F5F5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41988" name="图片 3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8561" name="Picture 1" descr="E:\16秋学练考课件\模板\学练考课件首页图\课件首页图-数学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7463" y="-36513"/>
            <a:ext cx="9180513" cy="6931026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 rot="-772443">
            <a:off x="2555875" y="5084763"/>
            <a:ext cx="1879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高中数学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 rot="-654310">
            <a:off x="2051050" y="5734050"/>
            <a:ext cx="3989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选修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2-1  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新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课标（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RJA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）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05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1.1.1  1.1.2</a:t>
            </a:r>
            <a:r>
              <a:rPr lang="en-US" altLang="zh-CN" sz="2600" dirty="0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重点难点</a:t>
            </a:r>
          </a:p>
        </p:txBody>
      </p:sp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642910" y="2071678"/>
            <a:ext cx="7999439" cy="4030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</a:pP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　　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[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重点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]</a:t>
            </a:r>
          </a:p>
          <a:p>
            <a:pPr algn="just">
              <a:lnSpc>
                <a:spcPct val="122000"/>
              </a:lnSpc>
            </a:pPr>
            <a:r>
              <a:rPr lang="zh-CN" altLang="en-US" b="0" dirty="0">
                <a:solidFill>
                  <a:srgbClr val="000000"/>
                </a:solidFill>
                <a:cs typeface="Times New Roman" pitchFamily="18" charset="0"/>
              </a:rPr>
              <a:t>　　</a:t>
            </a:r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>命题及四种命题的概念，能说出一个命题的逆命题、否命题、逆否命题，并能判断命题的真假．</a:t>
            </a:r>
          </a:p>
          <a:p>
            <a:pPr algn="just">
              <a:lnSpc>
                <a:spcPct val="122000"/>
              </a:lnSpc>
            </a:pPr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>    </a:t>
            </a:r>
            <a:r>
              <a:rPr lang="en-US" altLang="zh-CN" dirty="0" smtClean="0">
                <a:solidFill>
                  <a:srgbClr val="000000"/>
                </a:solidFill>
                <a:cs typeface="Times New Roman" pitchFamily="18" charset="0"/>
              </a:rPr>
              <a:t>[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难点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]</a:t>
            </a:r>
          </a:p>
          <a:p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>　　</a:t>
            </a:r>
            <a:r>
              <a:rPr lang="zh-CN" altLang="en-US" b="0" dirty="0" smtClean="0"/>
              <a:t>判断</a:t>
            </a:r>
            <a:r>
              <a:rPr lang="en-US" b="0" dirty="0" smtClean="0"/>
              <a:t>“</a:t>
            </a:r>
            <a:r>
              <a:rPr lang="zh-CN" altLang="en-US" b="0" dirty="0" smtClean="0"/>
              <a:t>若</a:t>
            </a:r>
            <a:r>
              <a:rPr lang="en-US" b="0" i="1" dirty="0" smtClean="0"/>
              <a:t>p</a:t>
            </a:r>
            <a:r>
              <a:rPr lang="zh-CN" altLang="en-US" b="0" dirty="0" smtClean="0"/>
              <a:t>，则</a:t>
            </a:r>
            <a:r>
              <a:rPr lang="en-US" b="0" i="1" dirty="0" smtClean="0"/>
              <a:t>q</a:t>
            </a:r>
            <a:r>
              <a:rPr lang="en-US" b="0" dirty="0" smtClean="0"/>
              <a:t>”</a:t>
            </a:r>
            <a:r>
              <a:rPr lang="zh-CN" altLang="en-US" b="0" dirty="0" smtClean="0"/>
              <a:t>形式命题的逆命题、否命题及逆否命题的真假．</a:t>
            </a:r>
          </a:p>
          <a:p>
            <a:pPr algn="just">
              <a:lnSpc>
                <a:spcPct val="122000"/>
              </a:lnSpc>
            </a:pPr>
            <a:endParaRPr lang="zh-CN" altLang="en-US" b="0" dirty="0">
              <a:solidFill>
                <a:srgbClr val="000000"/>
              </a:solidFill>
              <a:cs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49158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9159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重点难点</a:t>
              </a:r>
            </a:p>
          </p:txBody>
        </p:sp>
      </p:grpSp>
      <p:pic>
        <p:nvPicPr>
          <p:cNvPr id="4915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3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3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58" grpId="0"/>
      <p:bldP spid="47924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19463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464" name="Text Box 4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当堂自测</a:t>
              </a:r>
            </a:p>
          </p:txBody>
        </p:sp>
      </p:grpSp>
      <p:sp>
        <p:nvSpPr>
          <p:cNvPr id="801799" name="Text Box 7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当堂自测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801811" name="Object 19"/>
          <p:cNvGraphicFramePr>
            <a:graphicFrameLocks noChangeAspect="1"/>
          </p:cNvGraphicFramePr>
          <p:nvPr/>
        </p:nvGraphicFramePr>
        <p:xfrm>
          <a:off x="857224" y="4572008"/>
          <a:ext cx="7527925" cy="1704975"/>
        </p:xfrm>
        <a:graphic>
          <a:graphicData uri="http://schemas.openxmlformats.org/presentationml/2006/ole">
            <p:oleObj spid="_x0000_s168962" name="Document" r:id="rId4" imgW="7867636" imgH="1742655" progId="Word.Document.8">
              <p:embed/>
            </p:oleObj>
          </a:graphicData>
        </a:graphic>
      </p:graphicFrame>
      <p:graphicFrame>
        <p:nvGraphicFramePr>
          <p:cNvPr id="801817" name="Object 25"/>
          <p:cNvGraphicFramePr>
            <a:graphicFrameLocks/>
          </p:cNvGraphicFramePr>
          <p:nvPr>
            <p:ph/>
          </p:nvPr>
        </p:nvGraphicFramePr>
        <p:xfrm>
          <a:off x="1198563" y="2085975"/>
          <a:ext cx="8366125" cy="2670175"/>
        </p:xfrm>
        <a:graphic>
          <a:graphicData uri="http://schemas.openxmlformats.org/presentationml/2006/ole">
            <p:oleObj spid="_x0000_s168963" name="Document" r:id="rId5" imgW="8386174" imgH="2676181" progId="Word.Document.8">
              <p:embed/>
            </p:oleObj>
          </a:graphicData>
        </a:graphic>
      </p:graphicFrame>
      <p:pic>
        <p:nvPicPr>
          <p:cNvPr id="19462" name="图片 7" descr="全品文教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1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1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0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01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01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1799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当堂自测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20482" name="Object 8"/>
          <p:cNvGraphicFramePr>
            <a:graphicFrameLocks/>
          </p:cNvGraphicFramePr>
          <p:nvPr>
            <p:ph/>
          </p:nvPr>
        </p:nvGraphicFramePr>
        <p:xfrm>
          <a:off x="357158" y="1500174"/>
          <a:ext cx="8475663" cy="2820988"/>
        </p:xfrm>
        <a:graphic>
          <a:graphicData uri="http://schemas.openxmlformats.org/presentationml/2006/ole">
            <p:oleObj spid="_x0000_s171010" name="Document" r:id="rId3" imgW="8478541" imgH="2820772" progId="Word.Document.8">
              <p:embed/>
            </p:oleObj>
          </a:graphicData>
        </a:graphic>
      </p:graphicFrame>
      <p:graphicFrame>
        <p:nvGraphicFramePr>
          <p:cNvPr id="1219597" name="Object 13"/>
          <p:cNvGraphicFramePr>
            <a:graphicFrameLocks noChangeAspect="1"/>
          </p:cNvGraphicFramePr>
          <p:nvPr/>
        </p:nvGraphicFramePr>
        <p:xfrm>
          <a:off x="500034" y="4186238"/>
          <a:ext cx="7750175" cy="2671762"/>
        </p:xfrm>
        <a:graphic>
          <a:graphicData uri="http://schemas.openxmlformats.org/presentationml/2006/ole">
            <p:oleObj spid="_x0000_s171011" name="Document" r:id="rId4" imgW="8030389" imgH="2779306" progId="Word.Document.8">
              <p:embed/>
            </p:oleObj>
          </a:graphicData>
        </a:graphic>
      </p:graphicFrame>
      <p:pic>
        <p:nvPicPr>
          <p:cNvPr id="20485" name="图片 4" descr="全品文教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9482" name="Object 10"/>
          <p:cNvGraphicFramePr>
            <a:graphicFrameLocks/>
          </p:cNvGraphicFramePr>
          <p:nvPr>
            <p:ph/>
          </p:nvPr>
        </p:nvGraphicFramePr>
        <p:xfrm>
          <a:off x="500063" y="1785938"/>
          <a:ext cx="8763000" cy="3940175"/>
        </p:xfrm>
        <a:graphic>
          <a:graphicData uri="http://schemas.openxmlformats.org/presentationml/2006/ole">
            <p:oleObj spid="_x0000_s172034" name="Document" r:id="rId3" imgW="8766279" imgH="3941797" progId="Word.Document.8">
              <p:embed/>
            </p:oleObj>
          </a:graphicData>
        </a:graphic>
      </p:graphicFrame>
      <p:sp>
        <p:nvSpPr>
          <p:cNvPr id="21508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当堂自测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pic>
        <p:nvPicPr>
          <p:cNvPr id="21509" name="图片 4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19597" name="Object 13"/>
          <p:cNvGraphicFramePr>
            <a:graphicFrameLocks noChangeAspect="1"/>
          </p:cNvGraphicFramePr>
          <p:nvPr/>
        </p:nvGraphicFramePr>
        <p:xfrm>
          <a:off x="1000100" y="3857628"/>
          <a:ext cx="7688262" cy="2654300"/>
        </p:xfrm>
        <a:graphic>
          <a:graphicData uri="http://schemas.openxmlformats.org/presentationml/2006/ole">
            <p:oleObj spid="_x0000_s172035" name="Document" r:id="rId5" imgW="8047095" imgH="278399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当堂自测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22531" name="Object 9"/>
          <p:cNvGraphicFramePr>
            <a:graphicFrameLocks noChangeAspect="1"/>
          </p:cNvGraphicFramePr>
          <p:nvPr/>
        </p:nvGraphicFramePr>
        <p:xfrm>
          <a:off x="500034" y="1785926"/>
          <a:ext cx="8335963" cy="3035300"/>
        </p:xfrm>
        <a:graphic>
          <a:graphicData uri="http://schemas.openxmlformats.org/presentationml/2006/ole">
            <p:oleObj spid="_x0000_s173058" name="Document" r:id="rId3" imgW="8481065" imgH="3089399" progId="Word.Document.8">
              <p:embed/>
            </p:oleObj>
          </a:graphicData>
        </a:graphic>
      </p:graphicFrame>
      <p:pic>
        <p:nvPicPr>
          <p:cNvPr id="22533" name="图片 4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68716" name="Object 12"/>
          <p:cNvGraphicFramePr>
            <a:graphicFrameLocks noChangeAspect="1"/>
          </p:cNvGraphicFramePr>
          <p:nvPr/>
        </p:nvGraphicFramePr>
        <p:xfrm>
          <a:off x="492125" y="3214686"/>
          <a:ext cx="7937500" cy="2841625"/>
        </p:xfrm>
        <a:graphic>
          <a:graphicData uri="http://schemas.openxmlformats.org/presentationml/2006/ole">
            <p:oleObj spid="_x0000_s173060" name="Document" r:id="rId5" imgW="8559310" imgH="307497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8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当堂自测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22531" name="Object 9"/>
          <p:cNvGraphicFramePr>
            <a:graphicFrameLocks noChangeAspect="1"/>
          </p:cNvGraphicFramePr>
          <p:nvPr/>
        </p:nvGraphicFramePr>
        <p:xfrm>
          <a:off x="428596" y="1785926"/>
          <a:ext cx="8335963" cy="3035300"/>
        </p:xfrm>
        <a:graphic>
          <a:graphicData uri="http://schemas.openxmlformats.org/presentationml/2006/ole">
            <p:oleObj spid="_x0000_s657410" name="Document" r:id="rId3" imgW="8538396" imgH="3103822" progId="Word.Document.8">
              <p:embed/>
            </p:oleObj>
          </a:graphicData>
        </a:graphic>
      </p:graphicFrame>
      <p:pic>
        <p:nvPicPr>
          <p:cNvPr id="22533" name="图片 4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68716" name="Object 12"/>
          <p:cNvGraphicFramePr>
            <a:graphicFrameLocks noChangeAspect="1"/>
          </p:cNvGraphicFramePr>
          <p:nvPr/>
        </p:nvGraphicFramePr>
        <p:xfrm>
          <a:off x="785786" y="3714752"/>
          <a:ext cx="7937500" cy="2841625"/>
        </p:xfrm>
        <a:graphic>
          <a:graphicData uri="http://schemas.openxmlformats.org/presentationml/2006/ole">
            <p:oleObj spid="_x0000_s657411" name="Document" r:id="rId5" imgW="8559310" imgH="307497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8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13320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21" name="Text Box 9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dirty="0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备课素材</a:t>
              </a:r>
              <a:endParaRPr lang="zh-CN" altLang="en-US" sz="2600" dirty="0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15874" name="Object 2"/>
          <p:cNvGraphicFramePr>
            <a:graphicFrameLocks noChangeAspect="1"/>
          </p:cNvGraphicFramePr>
          <p:nvPr/>
        </p:nvGraphicFramePr>
        <p:xfrm>
          <a:off x="428596" y="2285992"/>
          <a:ext cx="7945438" cy="4137025"/>
        </p:xfrm>
        <a:graphic>
          <a:graphicData uri="http://schemas.openxmlformats.org/presentationml/2006/ole">
            <p:oleObj spid="_x0000_s175106" name="Document" r:id="rId5" imgW="10185860" imgH="5188302" progId="Word.Document.8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00068" y="5072074"/>
            <a:ext cx="8143932" cy="9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下节课预习问题：</a:t>
            </a:r>
          </a:p>
          <a:p>
            <a:pPr>
              <a:lnSpc>
                <a:spcPts val="3500"/>
              </a:lnSpc>
            </a:pP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理解联结词有几种？如何区分？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1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37" grpId="0"/>
      <p:bldP spid="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323850" y="2420938"/>
            <a:ext cx="8496300" cy="796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4400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4400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．</a:t>
            </a:r>
            <a:r>
              <a:rPr lang="en-US" altLang="zh-CN" sz="4400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4400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　简单的逻辑联结词</a:t>
            </a:r>
          </a:p>
        </p:txBody>
      </p:sp>
      <p:pic>
        <p:nvPicPr>
          <p:cNvPr id="45059" name="图片 2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0" name="Text Box 2"/>
          <p:cNvSpPr txBox="1">
            <a:spLocks noChangeArrowheads="1"/>
          </p:cNvSpPr>
          <p:nvPr/>
        </p:nvSpPr>
        <p:spPr bwMode="auto">
          <a:xfrm>
            <a:off x="179388" y="2492375"/>
            <a:ext cx="8713787" cy="2459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r>
              <a:rPr lang="zh-CN" altLang="en-US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．</a:t>
            </a:r>
            <a:r>
              <a:rPr lang="en-US" altLang="zh-CN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3.1</a:t>
            </a:r>
            <a:r>
              <a:rPr lang="zh-CN" altLang="en-US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　且</a:t>
            </a:r>
            <a:r>
              <a:rPr lang="en-US" altLang="zh-CN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(and)</a:t>
            </a:r>
            <a:r>
              <a:rPr lang="zh-CN" altLang="en-US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　</a:t>
            </a:r>
            <a:r>
              <a:rPr lang="en-US" altLang="zh-CN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1.3.2</a:t>
            </a:r>
            <a:r>
              <a:rPr lang="zh-CN" altLang="en-US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　或</a:t>
            </a:r>
            <a:r>
              <a:rPr lang="en-US" altLang="zh-CN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(or)</a:t>
            </a:r>
            <a:r>
              <a:rPr lang="zh-CN" altLang="en-US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　</a:t>
            </a:r>
            <a:r>
              <a:rPr lang="en-US" altLang="zh-CN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1.3.3</a:t>
            </a:r>
            <a:r>
              <a:rPr lang="zh-CN" altLang="en-US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　非</a:t>
            </a:r>
            <a:r>
              <a:rPr lang="en-US" altLang="zh-CN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(not)</a:t>
            </a:r>
          </a:p>
          <a:p>
            <a:pPr algn="ctr">
              <a:lnSpc>
                <a:spcPct val="120000"/>
              </a:lnSpc>
            </a:pPr>
            <a:r>
              <a:rPr lang="en-US" altLang="zh-CN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 </a:t>
            </a:r>
          </a:p>
        </p:txBody>
      </p:sp>
      <p:pic>
        <p:nvPicPr>
          <p:cNvPr id="157699" name="图片 2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1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1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570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01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214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三维目标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47110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111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三维目标</a:t>
              </a:r>
            </a:p>
          </p:txBody>
        </p:sp>
      </p:grpSp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358775" y="2085975"/>
            <a:ext cx="8142315" cy="4030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2000"/>
              </a:lnSpc>
            </a:pPr>
            <a:r>
              <a:rPr lang="en-US" altLang="zh-CN" b="0" dirty="0"/>
              <a:t>    1</a:t>
            </a:r>
            <a:r>
              <a:rPr lang="zh-CN" altLang="en-US" b="0" dirty="0"/>
              <a:t>．知识与技能</a:t>
            </a:r>
          </a:p>
          <a:p>
            <a:pPr>
              <a:lnSpc>
                <a:spcPct val="122000"/>
              </a:lnSpc>
            </a:pPr>
            <a:r>
              <a:rPr lang="zh-CN" altLang="en-US" b="0" dirty="0"/>
              <a:t>　　</a:t>
            </a: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通过教学实例，了解逻辑联结词“且”“或”“非”的含义．</a:t>
            </a:r>
          </a:p>
          <a:p>
            <a:pPr>
              <a:lnSpc>
                <a:spcPct val="122000"/>
              </a:lnSpc>
            </a:pPr>
            <a:r>
              <a:rPr lang="zh-CN" altLang="en-US" b="0" dirty="0" smtClean="0"/>
              <a:t>    </a:t>
            </a:r>
            <a:r>
              <a:rPr lang="en-US" altLang="zh-CN" b="0" dirty="0" smtClean="0"/>
              <a:t>2</a:t>
            </a:r>
            <a:r>
              <a:rPr lang="zh-CN" altLang="en-US" b="0" dirty="0"/>
              <a:t>．过程与方法</a:t>
            </a:r>
          </a:p>
          <a:p>
            <a:pPr>
              <a:lnSpc>
                <a:spcPct val="122000"/>
              </a:lnSpc>
            </a:pPr>
            <a:r>
              <a:rPr lang="zh-CN" altLang="en-US" b="0" dirty="0"/>
              <a:t>　　</a:t>
            </a:r>
            <a:r>
              <a:rPr lang="zh-CN" altLang="en-US" b="0" dirty="0" smtClean="0"/>
              <a:t>正确应用逻辑联结词“且”“或”“非”解决问题，掌握真值表并会应用真值表解决问题．</a:t>
            </a:r>
            <a:endParaRPr lang="en-US" altLang="zh-CN" b="0" dirty="0" smtClean="0"/>
          </a:p>
          <a:p>
            <a:pPr>
              <a:lnSpc>
                <a:spcPct val="122000"/>
              </a:lnSpc>
            </a:pPr>
            <a:r>
              <a:rPr lang="zh-CN" altLang="en-US" b="0" dirty="0" smtClean="0"/>
              <a:t>　  </a:t>
            </a:r>
            <a:r>
              <a:rPr lang="en-US" altLang="zh-CN" b="0" dirty="0" smtClean="0"/>
              <a:t>3</a:t>
            </a:r>
            <a:r>
              <a:rPr lang="zh-CN" altLang="en-US" b="0" dirty="0" smtClean="0"/>
              <a:t>．情感、态度与价值观</a:t>
            </a:r>
          </a:p>
          <a:p>
            <a:pPr>
              <a:lnSpc>
                <a:spcPct val="122000"/>
              </a:lnSpc>
            </a:pPr>
            <a:r>
              <a:rPr lang="zh-CN" altLang="en-US" b="0" dirty="0" smtClean="0"/>
              <a:t>　　激发学生的学习热情，激发学生的求知欲，培养严谨的学习态度，培养积极进取的精神．</a:t>
            </a:r>
          </a:p>
          <a:p>
            <a:pPr>
              <a:lnSpc>
                <a:spcPct val="122000"/>
              </a:lnSpc>
            </a:pPr>
            <a:endParaRPr lang="zh-CN" altLang="en-US" b="0" dirty="0" smtClean="0"/>
          </a:p>
          <a:p>
            <a:pPr>
              <a:lnSpc>
                <a:spcPct val="122000"/>
              </a:lnSpc>
            </a:pPr>
            <a:endParaRPr lang="zh-CN" altLang="en-US" b="0" dirty="0" smtClean="0"/>
          </a:p>
          <a:p>
            <a:pPr>
              <a:lnSpc>
                <a:spcPct val="122000"/>
              </a:lnSpc>
            </a:pPr>
            <a:endParaRPr lang="zh-CN" altLang="en-US" b="0" dirty="0"/>
          </a:p>
        </p:txBody>
      </p:sp>
      <p:pic>
        <p:nvPicPr>
          <p:cNvPr id="47109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010" grpId="0" autoUpdateAnimBg="0"/>
      <p:bldP spid="479240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05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dirty="0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重点难点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49158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9159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重点难点</a:t>
              </a:r>
            </a:p>
          </p:txBody>
        </p:sp>
      </p:grpSp>
      <p:pic>
        <p:nvPicPr>
          <p:cNvPr id="49157" name="图片 6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15874" name="Object 2"/>
          <p:cNvGraphicFramePr>
            <a:graphicFrameLocks/>
          </p:cNvGraphicFramePr>
          <p:nvPr/>
        </p:nvGraphicFramePr>
        <p:xfrm>
          <a:off x="714348" y="2327275"/>
          <a:ext cx="7704138" cy="4530725"/>
        </p:xfrm>
        <a:graphic>
          <a:graphicData uri="http://schemas.openxmlformats.org/presentationml/2006/ole">
            <p:oleObj spid="_x0000_s592897" name="Document" r:id="rId5" imgW="7899059" imgH="461967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3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3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1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5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1.1.1  1.1.2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dirty="0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教学建议</a:t>
            </a:r>
          </a:p>
        </p:txBody>
      </p:sp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428596" y="2000240"/>
            <a:ext cx="8142315" cy="4030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</a:pP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　　</a:t>
            </a:r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>命题是逻辑学的基础知识，数学学科包含了大量的命题，了解命题的基础知识，会判断命题的真假，对于掌握数学学科知识大有用处．课本从学生熟悉的实例出发，给出命题、真命题、假命题的含义，要求学生能判断给出的语句是不是命题、是真命题还是假命题．</a:t>
            </a:r>
          </a:p>
          <a:p>
            <a:pPr algn="just">
              <a:lnSpc>
                <a:spcPct val="122000"/>
              </a:lnSpc>
            </a:pPr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>四种命题是逻辑学的基础知识，教材从学生熟悉的实例出发，给出四种命题的含义，要求学生能写出一个命题的逆命题、否命题和逆否命题，并能用“若</a:t>
            </a:r>
            <a:r>
              <a:rPr lang="en-US" altLang="zh-CN" b="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>，则</a:t>
            </a:r>
            <a:r>
              <a:rPr lang="en-US" altLang="zh-CN" b="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b="0" dirty="0" smtClean="0">
                <a:solidFill>
                  <a:srgbClr val="000000"/>
                </a:solidFill>
                <a:cs typeface="Times New Roman" pitchFamily="18" charset="0"/>
              </a:rPr>
              <a:t>”</a:t>
            </a:r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>形式的命题来表示，这样，四种命题的条件和结论就比较清楚了．</a:t>
            </a:r>
          </a:p>
          <a:p>
            <a:pPr algn="just">
              <a:lnSpc>
                <a:spcPct val="122000"/>
              </a:lnSpc>
            </a:pPr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/>
            </a:r>
            <a:b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</a:br>
            <a:endParaRPr lang="zh-CN" altLang="en-US" b="0" dirty="0">
              <a:solidFill>
                <a:srgbClr val="000000"/>
              </a:solidFill>
              <a:cs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50182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50183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教学建议</a:t>
              </a:r>
            </a:p>
          </p:txBody>
        </p:sp>
      </p:grpSp>
      <p:pic>
        <p:nvPicPr>
          <p:cNvPr id="50181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4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4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4082" grpId="0"/>
      <p:bldP spid="479240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dirty="0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教学建议</a:t>
            </a:r>
          </a:p>
        </p:txBody>
      </p:sp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358775" y="2085975"/>
            <a:ext cx="8456613" cy="4030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</a:pPr>
            <a:r>
              <a:rPr lang="zh-CN" altLang="en-US" b="0" dirty="0" smtClean="0"/>
              <a:t>对逻辑联结词</a:t>
            </a:r>
            <a:r>
              <a:rPr lang="en-US" b="0" dirty="0" smtClean="0"/>
              <a:t>“</a:t>
            </a:r>
            <a:r>
              <a:rPr lang="zh-CN" altLang="en-US" b="0" dirty="0" smtClean="0"/>
              <a:t>且</a:t>
            </a:r>
            <a:r>
              <a:rPr lang="en-US" b="0" dirty="0" smtClean="0"/>
              <a:t>”“</a:t>
            </a:r>
            <a:r>
              <a:rPr lang="zh-CN" altLang="en-US" b="0" dirty="0" smtClean="0"/>
              <a:t>或</a:t>
            </a:r>
            <a:r>
              <a:rPr lang="en-US" b="0" dirty="0" smtClean="0"/>
              <a:t>”“</a:t>
            </a:r>
            <a:r>
              <a:rPr lang="zh-CN" altLang="en-US" b="0" dirty="0" smtClean="0"/>
              <a:t>非</a:t>
            </a:r>
            <a:r>
              <a:rPr lang="en-US" b="0" dirty="0" smtClean="0"/>
              <a:t>”</a:t>
            </a:r>
            <a:r>
              <a:rPr lang="zh-CN" altLang="en-US" b="0" dirty="0" smtClean="0"/>
              <a:t>的含义和用法进行介绍，通过学生熟悉的数学实例讲解，结合</a:t>
            </a:r>
            <a:r>
              <a:rPr lang="en-US" altLang="zh-CN" b="0" dirty="0" smtClean="0"/>
              <a:t>《</a:t>
            </a:r>
            <a:r>
              <a:rPr lang="zh-CN" altLang="en-US" b="0" dirty="0" smtClean="0"/>
              <a:t>新课标</a:t>
            </a:r>
            <a:r>
              <a:rPr lang="en-US" altLang="zh-CN" b="0" dirty="0" smtClean="0"/>
              <a:t>》</a:t>
            </a:r>
            <a:r>
              <a:rPr lang="zh-CN" altLang="en-US" b="0" dirty="0" smtClean="0"/>
              <a:t>的要求，通过数学实例加以了解，并给学生提供更多的机会从实际问题中学习</a:t>
            </a:r>
            <a:r>
              <a:rPr lang="en-US" b="0" dirty="0" smtClean="0"/>
              <a:t>“</a:t>
            </a:r>
            <a:r>
              <a:rPr lang="zh-CN" altLang="en-US" b="0" dirty="0" smtClean="0"/>
              <a:t>且”“或”“非”的用法，让学生体会运用逻辑用语表达数学内容的准确性和简洁性，加深对逻辑联结词“且”“或”“非”的理解和应用</a:t>
            </a:r>
            <a:r>
              <a:rPr lang="en-US" altLang="zh-CN" b="0" dirty="0" smtClean="0"/>
              <a:t>.</a:t>
            </a:r>
            <a:endParaRPr lang="zh-CN" altLang="en-US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50182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50183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教学建议</a:t>
              </a:r>
            </a:p>
          </p:txBody>
        </p:sp>
      </p:grpSp>
      <p:pic>
        <p:nvPicPr>
          <p:cNvPr id="50181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4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4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4082" grpId="0"/>
      <p:bldP spid="479240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</a:t>
            </a:r>
            <a:r>
              <a:rPr lang="en-US" altLang="zh-CN" sz="2600" dirty="0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52230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52231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dirty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新课导入</a:t>
              </a:r>
            </a:p>
          </p:txBody>
        </p:sp>
      </p:grpSp>
      <p:pic>
        <p:nvPicPr>
          <p:cNvPr id="52229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571472" y="2214554"/>
            <a:ext cx="8177240" cy="32861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</a:pP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　</a:t>
            </a:r>
            <a:r>
              <a:rPr lang="en-US" altLang="zh-CN" dirty="0" smtClean="0">
                <a:solidFill>
                  <a:srgbClr val="000000"/>
                </a:solidFill>
                <a:cs typeface="Times New Roman" pitchFamily="18" charset="0"/>
              </a:rPr>
              <a:t>  [</a:t>
            </a:r>
            <a:r>
              <a:rPr lang="zh-CN" altLang="en-US" dirty="0" smtClean="0">
                <a:solidFill>
                  <a:srgbClr val="000000"/>
                </a:solidFill>
                <a:cs typeface="Times New Roman" pitchFamily="18" charset="0"/>
              </a:rPr>
              <a:t>导入一</a:t>
            </a:r>
            <a:r>
              <a:rPr lang="en-US" altLang="zh-CN" dirty="0" smtClean="0">
                <a:solidFill>
                  <a:srgbClr val="000000"/>
                </a:solidFill>
                <a:cs typeface="Times New Roman" pitchFamily="18" charset="0"/>
              </a:rPr>
              <a:t>] </a:t>
            </a:r>
          </a:p>
          <a:p>
            <a:r>
              <a:rPr lang="zh-CN" altLang="en-US" b="0" dirty="0" smtClean="0"/>
              <a:t>    歌德是</a:t>
            </a:r>
            <a:r>
              <a:rPr lang="en-US" b="0" dirty="0" smtClean="0"/>
              <a:t>18</a:t>
            </a:r>
            <a:r>
              <a:rPr lang="zh-CN" altLang="en-US" b="0" dirty="0" smtClean="0"/>
              <a:t>世纪德国的一位著名文艺大师，一天，他与一位文艺批评家</a:t>
            </a:r>
            <a:r>
              <a:rPr lang="en-US" b="0" dirty="0" smtClean="0"/>
              <a:t>“</a:t>
            </a:r>
            <a:r>
              <a:rPr lang="zh-CN" altLang="en-US" b="0" dirty="0" smtClean="0"/>
              <a:t>狭路相逢</a:t>
            </a:r>
            <a:r>
              <a:rPr lang="en-US" b="0" dirty="0" smtClean="0"/>
              <a:t>”</a:t>
            </a:r>
            <a:r>
              <a:rPr lang="zh-CN" altLang="en-US" b="0" dirty="0" smtClean="0"/>
              <a:t>．这位批评家生性古怪，遇到歌德走来，不仅没有相让，反而卖弄聪明，一边高傲地往前走，一边大声说道：“我从来不给傻子让路！”面对如此尴尬的局面，只见歌德笑容可掬，谦恭地闪在一旁，有礼貌地回答道：“呵呵，我可恰恰相反．</a:t>
            </a:r>
            <a:r>
              <a:rPr lang="en-US" b="0" dirty="0" smtClean="0"/>
              <a:t>”</a:t>
            </a:r>
            <a:r>
              <a:rPr lang="zh-CN" altLang="en-US" b="0" dirty="0" smtClean="0"/>
              <a:t>结果故作聪明的批评家，反倒自讨个没趣．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6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6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130" grpId="0"/>
      <p:bldP spid="479240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</a:t>
            </a:r>
            <a:r>
              <a:rPr lang="en-US" altLang="zh-CN" sz="2600" dirty="0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571472" y="1571612"/>
            <a:ext cx="8034364" cy="49292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</a:pP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　</a:t>
            </a:r>
            <a:endParaRPr lang="en-US" altLang="zh-CN" dirty="0">
              <a:solidFill>
                <a:srgbClr val="000000"/>
              </a:solidFill>
              <a:cs typeface="Times New Roman" pitchFamily="18" charset="0"/>
            </a:endParaRPr>
          </a:p>
          <a:p>
            <a:r>
              <a:rPr lang="zh-CN" altLang="en-US" b="0" dirty="0" smtClean="0"/>
              <a:t>在这个故事里，批评家用他的语言和行动表明了这样几句语句：</a:t>
            </a:r>
            <a:r>
              <a:rPr lang="en-US" b="0" dirty="0" smtClean="0"/>
              <a:t>(1)</a:t>
            </a:r>
            <a:r>
              <a:rPr lang="zh-CN" altLang="en-US" b="0" dirty="0" smtClean="0"/>
              <a:t>我不给傻子让路，</a:t>
            </a:r>
            <a:r>
              <a:rPr lang="en-US" b="0" dirty="0" smtClean="0"/>
              <a:t>(2)</a:t>
            </a:r>
            <a:r>
              <a:rPr lang="zh-CN" altLang="en-US" b="0" dirty="0" smtClean="0"/>
              <a:t>你歌德是傻子，</a:t>
            </a:r>
            <a:r>
              <a:rPr lang="en-US" b="0" dirty="0" smtClean="0"/>
              <a:t> (3)</a:t>
            </a:r>
            <a:r>
              <a:rPr lang="zh-CN" altLang="en-US" b="0" dirty="0" smtClean="0"/>
              <a:t>我不给你让路．</a:t>
            </a:r>
          </a:p>
          <a:p>
            <a:r>
              <a:rPr lang="zh-CN" altLang="en-US" b="0" dirty="0" smtClean="0"/>
              <a:t>而歌德用语言和行动反击：</a:t>
            </a:r>
            <a:r>
              <a:rPr lang="en-US" b="0" dirty="0" smtClean="0"/>
              <a:t>(1)</a:t>
            </a:r>
            <a:r>
              <a:rPr lang="zh-CN" altLang="en-US" b="0" dirty="0" smtClean="0"/>
              <a:t>我给傻子让路，</a:t>
            </a:r>
            <a:r>
              <a:rPr lang="en-US" b="0" dirty="0" smtClean="0"/>
              <a:t>(2)</a:t>
            </a:r>
            <a:r>
              <a:rPr lang="zh-CN" altLang="en-US" b="0" dirty="0" smtClean="0"/>
              <a:t>你批评家是傻子，</a:t>
            </a:r>
            <a:r>
              <a:rPr lang="en-US" b="0" dirty="0" smtClean="0"/>
              <a:t>(3)</a:t>
            </a:r>
            <a:r>
              <a:rPr lang="zh-CN" altLang="en-US" b="0" dirty="0" smtClean="0"/>
              <a:t>我给你让路．</a:t>
            </a:r>
          </a:p>
          <a:p>
            <a:r>
              <a:rPr lang="zh-CN" altLang="en-US" b="0" dirty="0" smtClean="0"/>
              <a:t>想进一步了解有关的逻辑知识吗？请学习本节内容</a:t>
            </a:r>
            <a:r>
              <a:rPr lang="zh-CN" altLang="en-US" dirty="0" smtClean="0"/>
              <a:t>．</a:t>
            </a:r>
            <a:endParaRPr lang="zh-CN" altLang="en-US" dirty="0"/>
          </a:p>
        </p:txBody>
      </p:sp>
      <p:pic>
        <p:nvPicPr>
          <p:cNvPr id="52229" name="图片 6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</a:t>
            </a:r>
            <a:r>
              <a:rPr lang="en-US" altLang="zh-CN" sz="2600" dirty="0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928662" y="1214422"/>
            <a:ext cx="8456613" cy="43577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</a:pP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　</a:t>
            </a:r>
            <a:endParaRPr lang="en-US" altLang="zh-CN" dirty="0">
              <a:solidFill>
                <a:srgbClr val="000000"/>
              </a:solidFill>
              <a:cs typeface="Times New Roman" pitchFamily="18" charset="0"/>
            </a:endParaRPr>
          </a:p>
          <a:p>
            <a:pPr>
              <a:lnSpc>
                <a:spcPts val="3500"/>
              </a:lnSpc>
            </a:pPr>
            <a:r>
              <a:rPr lang="en-US" altLang="zh-CN" dirty="0" smtClean="0">
                <a:solidFill>
                  <a:srgbClr val="000000"/>
                </a:solidFill>
                <a:cs typeface="Times New Roman" pitchFamily="18" charset="0"/>
              </a:rPr>
              <a:t>    [</a:t>
            </a:r>
            <a:r>
              <a:rPr lang="zh-CN" altLang="en-US" dirty="0" smtClean="0">
                <a:solidFill>
                  <a:srgbClr val="000000"/>
                </a:solidFill>
                <a:cs typeface="Times New Roman" pitchFamily="18" charset="0"/>
              </a:rPr>
              <a:t>导入二</a:t>
            </a:r>
            <a:r>
              <a:rPr lang="en-US" altLang="zh-CN" dirty="0" smtClean="0">
                <a:solidFill>
                  <a:srgbClr val="000000"/>
                </a:solidFill>
                <a:cs typeface="Times New Roman" pitchFamily="18" charset="0"/>
              </a:rPr>
              <a:t>] </a:t>
            </a:r>
          </a:p>
          <a:p>
            <a:pPr>
              <a:lnSpc>
                <a:spcPts val="3500"/>
              </a:lnSpc>
            </a:pP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        下列各组命题中，三个命题间有什么关系？</a:t>
            </a:r>
          </a:p>
          <a:p>
            <a:pPr>
              <a:lnSpc>
                <a:spcPts val="3500"/>
              </a:lnSpc>
            </a:pP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(1)①12</a:t>
            </a: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能被</a:t>
            </a: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整除；</a:t>
            </a:r>
          </a:p>
          <a:p>
            <a:pPr>
              <a:lnSpc>
                <a:spcPts val="3500"/>
              </a:lnSpc>
            </a:pP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②</a:t>
            </a: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能被</a:t>
            </a: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整除；</a:t>
            </a:r>
          </a:p>
          <a:p>
            <a:pPr>
              <a:lnSpc>
                <a:spcPts val="3500"/>
              </a:lnSpc>
            </a:pP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③</a:t>
            </a: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能被</a:t>
            </a: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整除且能被</a:t>
            </a: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整除．</a:t>
            </a:r>
          </a:p>
          <a:p>
            <a:pPr>
              <a:lnSpc>
                <a:spcPts val="3500"/>
              </a:lnSpc>
            </a:pP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(2)①27</a:t>
            </a: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是</a:t>
            </a: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的倍数；</a:t>
            </a:r>
          </a:p>
          <a:p>
            <a:pPr>
              <a:lnSpc>
                <a:spcPts val="3500"/>
              </a:lnSpc>
            </a:pP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②</a:t>
            </a: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27</a:t>
            </a: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是</a:t>
            </a: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的倍数；</a:t>
            </a:r>
            <a:endParaRPr lang="en-US" altLang="zh-CN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③</a:t>
            </a: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27</a:t>
            </a: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是</a:t>
            </a: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的倍数或</a:t>
            </a: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的倍数</a:t>
            </a: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zh-CN" b="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2229" name="图片 6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30" name="Text Box 2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预习探究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086" name="Picture 3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087" name="Text Box 32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预习探究</a:t>
              </a:r>
            </a:p>
          </p:txBody>
        </p:sp>
      </p:grpSp>
      <p:graphicFrame>
        <p:nvGraphicFramePr>
          <p:cNvPr id="328753" name="Object 49"/>
          <p:cNvGraphicFramePr>
            <a:graphicFrameLocks/>
          </p:cNvGraphicFramePr>
          <p:nvPr/>
        </p:nvGraphicFramePr>
        <p:xfrm>
          <a:off x="568325" y="2070100"/>
          <a:ext cx="7756525" cy="5286375"/>
        </p:xfrm>
        <a:graphic>
          <a:graphicData uri="http://schemas.openxmlformats.org/presentationml/2006/ole">
            <p:oleObj spid="_x0000_s261122" name="Document" r:id="rId4" imgW="7955111" imgH="5391305" progId="Word.Document.8">
              <p:embed/>
            </p:oleObj>
          </a:graphicData>
        </a:graphic>
      </p:graphicFrame>
      <p:graphicFrame>
        <p:nvGraphicFramePr>
          <p:cNvPr id="328754" name="Object 50"/>
          <p:cNvGraphicFramePr>
            <a:graphicFrameLocks noChangeAspect="1"/>
          </p:cNvGraphicFramePr>
          <p:nvPr/>
        </p:nvGraphicFramePr>
        <p:xfrm>
          <a:off x="2928926" y="2928934"/>
          <a:ext cx="1039813" cy="631825"/>
        </p:xfrm>
        <a:graphic>
          <a:graphicData uri="http://schemas.openxmlformats.org/presentationml/2006/ole">
            <p:oleObj spid="_x0000_s261123" name="Document" r:id="rId5" imgW="1082883" imgH="658408" progId="Word.Document.8">
              <p:embed/>
            </p:oleObj>
          </a:graphicData>
        </a:graphic>
      </p:graphicFrame>
      <p:graphicFrame>
        <p:nvGraphicFramePr>
          <p:cNvPr id="328755" name="Object 51"/>
          <p:cNvGraphicFramePr>
            <a:graphicFrameLocks noChangeAspect="1"/>
          </p:cNvGraphicFramePr>
          <p:nvPr/>
        </p:nvGraphicFramePr>
        <p:xfrm>
          <a:off x="4786314" y="2928934"/>
          <a:ext cx="1912937" cy="431800"/>
        </p:xfrm>
        <a:graphic>
          <a:graphicData uri="http://schemas.openxmlformats.org/presentationml/2006/ole">
            <p:oleObj spid="_x0000_s261124" name="Document" r:id="rId6" imgW="1967202" imgH="438819" progId="Word.Document.8">
              <p:embed/>
            </p:oleObj>
          </a:graphicData>
        </a:graphic>
      </p:graphicFrame>
      <p:graphicFrame>
        <p:nvGraphicFramePr>
          <p:cNvPr id="328757" name="Object 53"/>
          <p:cNvGraphicFramePr>
            <a:graphicFrameLocks noChangeAspect="1"/>
          </p:cNvGraphicFramePr>
          <p:nvPr/>
        </p:nvGraphicFramePr>
        <p:xfrm>
          <a:off x="5786446" y="3429000"/>
          <a:ext cx="3170238" cy="558800"/>
        </p:xfrm>
        <a:graphic>
          <a:graphicData uri="http://schemas.openxmlformats.org/presentationml/2006/ole">
            <p:oleObj spid="_x0000_s261125" name="Document" r:id="rId7" imgW="3289214" imgH="578722" progId="Word.Document.8">
              <p:embed/>
            </p:oleObj>
          </a:graphicData>
        </a:graphic>
      </p:graphicFrame>
      <p:pic>
        <p:nvPicPr>
          <p:cNvPr id="3085" name="图片 14" descr="全品文教.jp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Object 53"/>
          <p:cNvGraphicFramePr>
            <a:graphicFrameLocks/>
          </p:cNvGraphicFramePr>
          <p:nvPr/>
        </p:nvGraphicFramePr>
        <p:xfrm>
          <a:off x="5715008" y="3857628"/>
          <a:ext cx="2565400" cy="1096963"/>
        </p:xfrm>
        <a:graphic>
          <a:graphicData uri="http://schemas.openxmlformats.org/presentationml/2006/ole">
            <p:oleObj spid="_x0000_s261129" name="Document" r:id="rId9" imgW="2564877" imgH="10979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8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8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8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8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8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730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预习探究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4098" name="Object 26"/>
          <p:cNvGraphicFramePr>
            <a:graphicFrameLocks noChangeAspect="1"/>
          </p:cNvGraphicFramePr>
          <p:nvPr/>
        </p:nvGraphicFramePr>
        <p:xfrm>
          <a:off x="428596" y="1571612"/>
          <a:ext cx="8362950" cy="798512"/>
        </p:xfrm>
        <a:graphic>
          <a:graphicData uri="http://schemas.openxmlformats.org/presentationml/2006/ole">
            <p:oleObj spid="_x0000_s262146" name="Document" r:id="rId4" imgW="8645487" imgH="841220" progId="Word.Document.8">
              <p:embed/>
            </p:oleObj>
          </a:graphicData>
        </a:graphic>
      </p:graphicFrame>
      <p:graphicFrame>
        <p:nvGraphicFramePr>
          <p:cNvPr id="503836" name="Object 28"/>
          <p:cNvGraphicFramePr>
            <a:graphicFrameLocks/>
          </p:cNvGraphicFramePr>
          <p:nvPr/>
        </p:nvGraphicFramePr>
        <p:xfrm>
          <a:off x="714348" y="2928934"/>
          <a:ext cx="8802688" cy="2857500"/>
        </p:xfrm>
        <a:graphic>
          <a:graphicData uri="http://schemas.openxmlformats.org/presentationml/2006/ole">
            <p:oleObj spid="_x0000_s262147" name="Document" r:id="rId5" imgW="8804861" imgH="285899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3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30" name="Text Box 2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预习探究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328753" name="Object 49"/>
          <p:cNvGraphicFramePr>
            <a:graphicFrameLocks/>
          </p:cNvGraphicFramePr>
          <p:nvPr/>
        </p:nvGraphicFramePr>
        <p:xfrm>
          <a:off x="500034" y="1470025"/>
          <a:ext cx="8251825" cy="5387975"/>
        </p:xfrm>
        <a:graphic>
          <a:graphicData uri="http://schemas.openxmlformats.org/presentationml/2006/ole">
            <p:oleObj spid="_x0000_s263170" name="Document" r:id="rId3" imgW="8254512" imgH="5389141" progId="Word.Document.8">
              <p:embed/>
            </p:oleObj>
          </a:graphicData>
        </a:graphic>
      </p:graphicFrame>
      <p:graphicFrame>
        <p:nvGraphicFramePr>
          <p:cNvPr id="328754" name="Object 50"/>
          <p:cNvGraphicFramePr>
            <a:graphicFrameLocks noChangeAspect="1"/>
          </p:cNvGraphicFramePr>
          <p:nvPr/>
        </p:nvGraphicFramePr>
        <p:xfrm>
          <a:off x="2571736" y="2357430"/>
          <a:ext cx="3879850" cy="647700"/>
        </p:xfrm>
        <a:graphic>
          <a:graphicData uri="http://schemas.openxmlformats.org/presentationml/2006/ole">
            <p:oleObj spid="_x0000_s263171" name="Document" r:id="rId4" imgW="3954195" imgH="661293" progId="Word.Document.8">
              <p:embed/>
            </p:oleObj>
          </a:graphicData>
        </a:graphic>
      </p:graphicFrame>
      <p:graphicFrame>
        <p:nvGraphicFramePr>
          <p:cNvPr id="328755" name="Object 51"/>
          <p:cNvGraphicFramePr>
            <a:graphicFrameLocks noChangeAspect="1"/>
          </p:cNvGraphicFramePr>
          <p:nvPr/>
        </p:nvGraphicFramePr>
        <p:xfrm>
          <a:off x="4929190" y="2357430"/>
          <a:ext cx="3844925" cy="639762"/>
        </p:xfrm>
        <a:graphic>
          <a:graphicData uri="http://schemas.openxmlformats.org/presentationml/2006/ole">
            <p:oleObj spid="_x0000_s263172" name="Document" r:id="rId5" imgW="3954195" imgH="661293" progId="Word.Document.8">
              <p:embed/>
            </p:oleObj>
          </a:graphicData>
        </a:graphic>
      </p:graphicFrame>
      <p:graphicFrame>
        <p:nvGraphicFramePr>
          <p:cNvPr id="328757" name="Object 53"/>
          <p:cNvGraphicFramePr>
            <a:graphicFrameLocks noChangeAspect="1"/>
          </p:cNvGraphicFramePr>
          <p:nvPr/>
        </p:nvGraphicFramePr>
        <p:xfrm>
          <a:off x="7643834" y="2857496"/>
          <a:ext cx="3230563" cy="630237"/>
        </p:xfrm>
        <a:graphic>
          <a:graphicData uri="http://schemas.openxmlformats.org/presentationml/2006/ole">
            <p:oleObj spid="_x0000_s263173" name="Document" r:id="rId6" imgW="3356570" imgH="651918" progId="Word.Document.8">
              <p:embed/>
            </p:oleObj>
          </a:graphicData>
        </a:graphic>
      </p:graphicFrame>
      <p:graphicFrame>
        <p:nvGraphicFramePr>
          <p:cNvPr id="328759" name="Object 55"/>
          <p:cNvGraphicFramePr>
            <a:graphicFrameLocks noChangeAspect="1"/>
          </p:cNvGraphicFramePr>
          <p:nvPr/>
        </p:nvGraphicFramePr>
        <p:xfrm>
          <a:off x="6072198" y="3286124"/>
          <a:ext cx="1358900" cy="461963"/>
        </p:xfrm>
        <a:graphic>
          <a:graphicData uri="http://schemas.openxmlformats.org/presentationml/2006/ole">
            <p:oleObj spid="_x0000_s263175" name="Document" r:id="rId7" imgW="1436858" imgH="492905" progId="Word.Document.8">
              <p:embed/>
            </p:oleObj>
          </a:graphicData>
        </a:graphic>
      </p:graphicFrame>
      <p:pic>
        <p:nvPicPr>
          <p:cNvPr id="3085" name="图片 14" descr="全品文教.jp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8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8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8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8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预习探究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4098" name="Object 26"/>
          <p:cNvGraphicFramePr>
            <a:graphicFrameLocks noChangeAspect="1"/>
          </p:cNvGraphicFramePr>
          <p:nvPr/>
        </p:nvGraphicFramePr>
        <p:xfrm>
          <a:off x="428596" y="1571612"/>
          <a:ext cx="8362950" cy="798512"/>
        </p:xfrm>
        <a:graphic>
          <a:graphicData uri="http://schemas.openxmlformats.org/presentationml/2006/ole">
            <p:oleObj spid="_x0000_s658434" name="Document" r:id="rId4" imgW="8654862" imgH="842662" progId="Word.Document.8">
              <p:embed/>
            </p:oleObj>
          </a:graphicData>
        </a:graphic>
      </p:graphicFrame>
      <p:graphicFrame>
        <p:nvGraphicFramePr>
          <p:cNvPr id="503836" name="Object 28"/>
          <p:cNvGraphicFramePr>
            <a:graphicFrameLocks/>
          </p:cNvGraphicFramePr>
          <p:nvPr/>
        </p:nvGraphicFramePr>
        <p:xfrm>
          <a:off x="500034" y="3000372"/>
          <a:ext cx="8964613" cy="3159125"/>
        </p:xfrm>
        <a:graphic>
          <a:graphicData uri="http://schemas.openxmlformats.org/presentationml/2006/ole">
            <p:oleObj spid="_x0000_s658435" name="Document" r:id="rId5" imgW="8967119" imgH="316079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3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30" name="Text Box 2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预习探究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328753" name="Object 49"/>
          <p:cNvGraphicFramePr>
            <a:graphicFrameLocks/>
          </p:cNvGraphicFramePr>
          <p:nvPr/>
        </p:nvGraphicFramePr>
        <p:xfrm>
          <a:off x="500034" y="1643050"/>
          <a:ext cx="8186738" cy="5349875"/>
        </p:xfrm>
        <a:graphic>
          <a:graphicData uri="http://schemas.openxmlformats.org/presentationml/2006/ole">
            <p:oleObj spid="_x0000_s659458" name="Document" r:id="rId3" imgW="8266651" imgH="5398156" progId="Word.Document.8">
              <p:embed/>
            </p:oleObj>
          </a:graphicData>
        </a:graphic>
      </p:graphicFrame>
      <p:graphicFrame>
        <p:nvGraphicFramePr>
          <p:cNvPr id="328754" name="Object 50"/>
          <p:cNvGraphicFramePr>
            <a:graphicFrameLocks/>
          </p:cNvGraphicFramePr>
          <p:nvPr/>
        </p:nvGraphicFramePr>
        <p:xfrm>
          <a:off x="642910" y="2285992"/>
          <a:ext cx="3959225" cy="993775"/>
        </p:xfrm>
        <a:graphic>
          <a:graphicData uri="http://schemas.openxmlformats.org/presentationml/2006/ole">
            <p:oleObj spid="_x0000_s659459" name="Document" r:id="rId4" imgW="3961448" imgH="992300" progId="Word.Document.8">
              <p:embed/>
            </p:oleObj>
          </a:graphicData>
        </a:graphic>
      </p:graphicFrame>
      <p:graphicFrame>
        <p:nvGraphicFramePr>
          <p:cNvPr id="328755" name="Object 51"/>
          <p:cNvGraphicFramePr>
            <a:graphicFrameLocks noChangeAspect="1"/>
          </p:cNvGraphicFramePr>
          <p:nvPr/>
        </p:nvGraphicFramePr>
        <p:xfrm>
          <a:off x="2357422" y="2571744"/>
          <a:ext cx="3844925" cy="639762"/>
        </p:xfrm>
        <a:graphic>
          <a:graphicData uri="http://schemas.openxmlformats.org/presentationml/2006/ole">
            <p:oleObj spid="_x0000_s659460" name="Document" r:id="rId5" imgW="3961448" imgH="663096" progId="Word.Document.8">
              <p:embed/>
            </p:oleObj>
          </a:graphicData>
        </a:graphic>
      </p:graphicFrame>
      <p:graphicFrame>
        <p:nvGraphicFramePr>
          <p:cNvPr id="328757" name="Object 53"/>
          <p:cNvGraphicFramePr>
            <a:graphicFrameLocks noChangeAspect="1"/>
          </p:cNvGraphicFramePr>
          <p:nvPr/>
        </p:nvGraphicFramePr>
        <p:xfrm>
          <a:off x="3929058" y="2571744"/>
          <a:ext cx="3230563" cy="630237"/>
        </p:xfrm>
        <a:graphic>
          <a:graphicData uri="http://schemas.openxmlformats.org/presentationml/2006/ole">
            <p:oleObj spid="_x0000_s659461" name="Document" r:id="rId6" imgW="3366307" imgH="653360" progId="Word.Document.8">
              <p:embed/>
            </p:oleObj>
          </a:graphicData>
        </a:graphic>
      </p:graphicFrame>
      <p:graphicFrame>
        <p:nvGraphicFramePr>
          <p:cNvPr id="328759" name="Object 55"/>
          <p:cNvGraphicFramePr>
            <a:graphicFrameLocks noChangeAspect="1"/>
          </p:cNvGraphicFramePr>
          <p:nvPr/>
        </p:nvGraphicFramePr>
        <p:xfrm>
          <a:off x="5214942" y="3071810"/>
          <a:ext cx="1358900" cy="461963"/>
        </p:xfrm>
        <a:graphic>
          <a:graphicData uri="http://schemas.openxmlformats.org/presentationml/2006/ole">
            <p:oleObj spid="_x0000_s659462" name="Document" r:id="rId7" imgW="1436858" imgH="492905" progId="Word.Document.8">
              <p:embed/>
            </p:oleObj>
          </a:graphicData>
        </a:graphic>
      </p:graphicFrame>
      <p:pic>
        <p:nvPicPr>
          <p:cNvPr id="3085" name="图片 14" descr="全品文教.jp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" name="Object 55"/>
          <p:cNvGraphicFramePr>
            <a:graphicFrameLocks noChangeAspect="1"/>
          </p:cNvGraphicFramePr>
          <p:nvPr/>
        </p:nvGraphicFramePr>
        <p:xfrm>
          <a:off x="1714480" y="3429000"/>
          <a:ext cx="1358900" cy="461962"/>
        </p:xfrm>
        <a:graphic>
          <a:graphicData uri="http://schemas.openxmlformats.org/presentationml/2006/ole">
            <p:oleObj spid="_x0000_s659463" name="Document" r:id="rId9" imgW="1436858" imgH="49290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8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8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8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8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预习探究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4098" name="Object 26"/>
          <p:cNvGraphicFramePr>
            <a:graphicFrameLocks noChangeAspect="1"/>
          </p:cNvGraphicFramePr>
          <p:nvPr/>
        </p:nvGraphicFramePr>
        <p:xfrm>
          <a:off x="500034" y="1785926"/>
          <a:ext cx="8362950" cy="798512"/>
        </p:xfrm>
        <a:graphic>
          <a:graphicData uri="http://schemas.openxmlformats.org/presentationml/2006/ole">
            <p:oleObj spid="_x0000_s660482" name="Document" r:id="rId4" imgW="8664237" imgH="844465" progId="Word.Document.8">
              <p:embed/>
            </p:oleObj>
          </a:graphicData>
        </a:graphic>
      </p:graphicFrame>
      <p:graphicFrame>
        <p:nvGraphicFramePr>
          <p:cNvPr id="503836" name="Object 28"/>
          <p:cNvGraphicFramePr>
            <a:graphicFrameLocks/>
          </p:cNvGraphicFramePr>
          <p:nvPr/>
        </p:nvGraphicFramePr>
        <p:xfrm>
          <a:off x="1071538" y="2857496"/>
          <a:ext cx="6610350" cy="3163887"/>
        </p:xfrm>
        <a:graphic>
          <a:graphicData uri="http://schemas.openxmlformats.org/presentationml/2006/ole">
            <p:oleObj spid="_x0000_s660483" name="Document" r:id="rId5" imgW="6694926" imgH="319000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3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1.1.1  1.1.2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dirty="0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教学建议</a:t>
            </a:r>
          </a:p>
        </p:txBody>
      </p:sp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500034" y="1785926"/>
            <a:ext cx="8142315" cy="4030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</a:pP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　　</a:t>
            </a:r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>由于本小节的内容与初中所学的内容有联系，建议教学时先引导学生自我学习，合作交流，让学生在阅读与交流中理解概念并熟悉命题的常见形式，教师适时给出释疑和评价．这样做的目的是培养学生主动学习的习惯，提高阅读与理解、合作与交流的能力．</a:t>
            </a:r>
          </a:p>
          <a:p>
            <a:pPr algn="just">
              <a:lnSpc>
                <a:spcPct val="122000"/>
              </a:lnSpc>
            </a:pPr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/>
            </a:r>
            <a:b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</a:br>
            <a:endParaRPr lang="zh-CN" altLang="en-US" b="0" dirty="0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50181" name="图片 6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40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57158" y="1071546"/>
            <a:ext cx="2305050" cy="527050"/>
            <a:chOff x="203" y="830"/>
            <a:chExt cx="1452" cy="332"/>
          </a:xfrm>
        </p:grpSpPr>
        <p:pic>
          <p:nvPicPr>
            <p:cNvPr id="13320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21" name="Text Box 9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dirty="0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备课素材</a:t>
              </a:r>
              <a:endParaRPr lang="zh-CN" altLang="en-US" sz="2600" dirty="0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15874" name="Object 2"/>
          <p:cNvGraphicFramePr>
            <a:graphicFrameLocks/>
          </p:cNvGraphicFramePr>
          <p:nvPr/>
        </p:nvGraphicFramePr>
        <p:xfrm>
          <a:off x="500034" y="1714488"/>
          <a:ext cx="8259763" cy="5340350"/>
        </p:xfrm>
        <a:graphic>
          <a:graphicData uri="http://schemas.openxmlformats.org/presentationml/2006/ole">
            <p:oleObj spid="_x0000_s269314" name="Document" r:id="rId5" imgW="8365435" imgH="538445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1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37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16898" name="Object 2"/>
          <p:cNvGraphicFramePr>
            <a:graphicFrameLocks/>
          </p:cNvGraphicFramePr>
          <p:nvPr/>
        </p:nvGraphicFramePr>
        <p:xfrm>
          <a:off x="571472" y="1785926"/>
          <a:ext cx="7726362" cy="5854700"/>
        </p:xfrm>
        <a:graphic>
          <a:graphicData uri="http://schemas.openxmlformats.org/presentationml/2006/ole">
            <p:oleObj spid="_x0000_s270338" name="Document" r:id="rId4" imgW="7840641" imgH="59134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16898" name="Object 2"/>
          <p:cNvGraphicFramePr>
            <a:graphicFrameLocks/>
          </p:cNvGraphicFramePr>
          <p:nvPr/>
        </p:nvGraphicFramePr>
        <p:xfrm>
          <a:off x="642910" y="1857364"/>
          <a:ext cx="7724775" cy="787400"/>
        </p:xfrm>
        <a:graphic>
          <a:graphicData uri="http://schemas.openxmlformats.org/presentationml/2006/ole">
            <p:oleObj spid="_x0000_s662530" name="Document" r:id="rId4" imgW="7936071" imgH="803720" progId="Word.Document.8">
              <p:embed/>
            </p:oleObj>
          </a:graphicData>
        </a:graphic>
      </p:graphicFrame>
      <p:pic>
        <p:nvPicPr>
          <p:cNvPr id="27033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00100" y="2786058"/>
            <a:ext cx="772477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10249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0250" name="Text Box 9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考点类析</a:t>
              </a:r>
            </a:p>
          </p:txBody>
        </p:sp>
      </p:grpSp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487439" name="Object 15"/>
          <p:cNvGraphicFramePr>
            <a:graphicFrameLocks/>
          </p:cNvGraphicFramePr>
          <p:nvPr>
            <p:ph/>
          </p:nvPr>
        </p:nvGraphicFramePr>
        <p:xfrm>
          <a:off x="571472" y="2714620"/>
          <a:ext cx="7399338" cy="6297612"/>
        </p:xfrm>
        <a:graphic>
          <a:graphicData uri="http://schemas.openxmlformats.org/presentationml/2006/ole">
            <p:oleObj spid="_x0000_s272386" name="Document" r:id="rId4" imgW="7495811" imgH="6380720" progId="Word.Document.8">
              <p:embed/>
            </p:oleObj>
          </a:graphicData>
        </a:graphic>
      </p:graphicFrame>
      <p:pic>
        <p:nvPicPr>
          <p:cNvPr id="10245" name="图片 7" descr="全品文教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7" name="Text Box 12"/>
          <p:cNvSpPr txBox="1">
            <a:spLocks noChangeArrowheads="1"/>
          </p:cNvSpPr>
          <p:nvPr/>
        </p:nvSpPr>
        <p:spPr bwMode="auto">
          <a:xfrm>
            <a:off x="358775" y="2085975"/>
            <a:ext cx="8456613" cy="695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2000"/>
              </a:lnSpc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►　</a:t>
            </a:r>
            <a:r>
              <a:rPr lang="zh-CN" altLang="en-US" b="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考点一　</a:t>
            </a:r>
            <a:r>
              <a:rPr lang="zh-CN" altLang="en-US" dirty="0" smtClean="0"/>
              <a:t>含有逻辑联结词的命题的构成</a:t>
            </a:r>
            <a:endParaRPr lang="zh-CN" altLang="en-US" dirty="0">
              <a:solidFill>
                <a:srgbClr val="000000"/>
              </a:solidFill>
              <a:latin typeface="Times New Roman" pitchFamily="18" charset="0"/>
              <a:ea typeface="黑体" pitchFamily="2" charset="-122"/>
            </a:endParaRPr>
          </a:p>
        </p:txBody>
      </p:sp>
      <p:pic>
        <p:nvPicPr>
          <p:cNvPr id="11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00826" y="2285992"/>
            <a:ext cx="1066796" cy="2212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aphicFrame>
        <p:nvGraphicFramePr>
          <p:cNvPr id="3" name="Object 15"/>
          <p:cNvGraphicFramePr>
            <a:graphicFrameLocks/>
          </p:cNvGraphicFramePr>
          <p:nvPr/>
        </p:nvGraphicFramePr>
        <p:xfrm>
          <a:off x="571472" y="5500702"/>
          <a:ext cx="7599362" cy="1117600"/>
        </p:xfrm>
        <a:graphic>
          <a:graphicData uri="http://schemas.openxmlformats.org/presentationml/2006/ole">
            <p:oleObj spid="_x0000_s272387" name="Document" r:id="rId7" imgW="7899779" imgH="116249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7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7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37" grpId="0"/>
      <p:bldP spid="10247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266" name="Object 15"/>
          <p:cNvGraphicFramePr>
            <a:graphicFrameLocks/>
          </p:cNvGraphicFramePr>
          <p:nvPr>
            <p:ph/>
          </p:nvPr>
        </p:nvGraphicFramePr>
        <p:xfrm>
          <a:off x="431800" y="1787525"/>
          <a:ext cx="8467725" cy="8039100"/>
        </p:xfrm>
        <a:graphic>
          <a:graphicData uri="http://schemas.openxmlformats.org/presentationml/2006/ole">
            <p:oleObj spid="_x0000_s273410" name="Document" r:id="rId4" imgW="8560752" imgH="8128423" progId="Word.Document.8">
              <p:embed/>
            </p:oleObj>
          </a:graphicData>
        </a:graphic>
      </p:graphicFrame>
      <p:sp>
        <p:nvSpPr>
          <p:cNvPr id="11268" name="Text Box 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266" name="Object 15"/>
          <p:cNvGraphicFramePr>
            <a:graphicFrameLocks/>
          </p:cNvGraphicFramePr>
          <p:nvPr>
            <p:ph/>
          </p:nvPr>
        </p:nvGraphicFramePr>
        <p:xfrm>
          <a:off x="785786" y="1643050"/>
          <a:ext cx="7519988" cy="7778750"/>
        </p:xfrm>
        <a:graphic>
          <a:graphicData uri="http://schemas.openxmlformats.org/presentationml/2006/ole">
            <p:oleObj spid="_x0000_s345090" name="Document" r:id="rId4" imgW="8541641" imgH="8835870" progId="Word.Document.8">
              <p:embed/>
            </p:oleObj>
          </a:graphicData>
        </a:graphic>
      </p:graphicFrame>
      <p:sp>
        <p:nvSpPr>
          <p:cNvPr id="11268" name="Text Box 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266" name="Object 15"/>
          <p:cNvGraphicFramePr>
            <a:graphicFrameLocks/>
          </p:cNvGraphicFramePr>
          <p:nvPr>
            <p:ph/>
          </p:nvPr>
        </p:nvGraphicFramePr>
        <p:xfrm>
          <a:off x="357158" y="1857364"/>
          <a:ext cx="8461375" cy="8755062"/>
        </p:xfrm>
        <a:graphic>
          <a:graphicData uri="http://schemas.openxmlformats.org/presentationml/2006/ole">
            <p:oleObj spid="_x0000_s663554" name="Document" r:id="rId4" imgW="8541641" imgH="8835870" progId="Word.Document.8">
              <p:embed/>
            </p:oleObj>
          </a:graphicData>
        </a:graphic>
      </p:graphicFrame>
      <p:sp>
        <p:nvSpPr>
          <p:cNvPr id="11268" name="Text Box 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47"/>
          <p:cNvGraphicFramePr>
            <a:graphicFrameLocks noChangeAspect="1"/>
          </p:cNvGraphicFramePr>
          <p:nvPr/>
        </p:nvGraphicFramePr>
        <p:xfrm>
          <a:off x="500034" y="2143116"/>
          <a:ext cx="8154988" cy="4371975"/>
        </p:xfrm>
        <a:graphic>
          <a:graphicData uri="http://schemas.openxmlformats.org/presentationml/2006/ole">
            <p:oleObj spid="_x0000_s274434" name="Document" r:id="rId3" imgW="8866158" imgH="4680974" progId="Word.Document.8">
              <p:embed/>
            </p:oleObj>
          </a:graphicData>
        </a:graphic>
      </p:graphicFrame>
      <p:sp>
        <p:nvSpPr>
          <p:cNvPr id="14343" name="Text Box 27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pic>
        <p:nvPicPr>
          <p:cNvPr id="14344" name="图片 8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组合 10"/>
          <p:cNvGrpSpPr>
            <a:grpSpLocks/>
          </p:cNvGrpSpPr>
          <p:nvPr/>
        </p:nvGrpSpPr>
        <p:grpSpPr bwMode="auto">
          <a:xfrm>
            <a:off x="323850" y="1422391"/>
            <a:ext cx="8456613" cy="720725"/>
            <a:chOff x="323850" y="1422391"/>
            <a:chExt cx="8456613" cy="720725"/>
          </a:xfrm>
        </p:grpSpPr>
        <p:sp>
          <p:nvSpPr>
            <p:cNvPr id="14346" name="Text Box 6"/>
            <p:cNvSpPr txBox="1">
              <a:spLocks noChangeArrowheads="1"/>
            </p:cNvSpPr>
            <p:nvPr/>
          </p:nvSpPr>
          <p:spPr bwMode="auto">
            <a:xfrm>
              <a:off x="323850" y="1422391"/>
              <a:ext cx="8456613" cy="7207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3500"/>
                </a:lnSpc>
              </a:pPr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 ►　</a:t>
              </a:r>
              <a:r>
                <a:rPr lang="zh-CN" altLang="en-US" b="0" dirty="0">
                  <a:latin typeface="黑体" pitchFamily="2" charset="-122"/>
                  <a:ea typeface="黑体" pitchFamily="2" charset="-122"/>
                </a:rPr>
                <a:t>考点二　</a:t>
              </a:r>
              <a:r>
                <a:rPr lang="zh-CN" altLang="en-US" dirty="0" smtClean="0"/>
                <a:t>含有逻辑联结词的命题真假的应用</a:t>
              </a:r>
            </a:p>
            <a:p>
              <a:pPr>
                <a:lnSpc>
                  <a:spcPts val="3500"/>
                </a:lnSpc>
              </a:pPr>
              <a:endParaRPr lang="zh-CN" altLang="en-US" b="0" dirty="0" smtClean="0">
                <a:latin typeface="黑体" pitchFamily="2" charset="-122"/>
                <a:ea typeface="黑体" pitchFamily="2" charset="-122"/>
              </a:endParaRPr>
            </a:p>
            <a:p>
              <a:pPr>
                <a:lnSpc>
                  <a:spcPts val="3500"/>
                </a:lnSpc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  <a:p>
              <a:pPr>
                <a:lnSpc>
                  <a:spcPts val="3500"/>
                </a:lnSpc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pic>
          <p:nvPicPr>
            <p:cNvPr id="14347" name="Picture 47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500958" y="1634332"/>
              <a:ext cx="1143007" cy="2944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  <p:graphicFrame>
        <p:nvGraphicFramePr>
          <p:cNvPr id="3" name="Object 35"/>
          <p:cNvGraphicFramePr>
            <a:graphicFrameLocks noChangeAspect="1"/>
          </p:cNvGraphicFramePr>
          <p:nvPr/>
        </p:nvGraphicFramePr>
        <p:xfrm>
          <a:off x="3714744" y="3929066"/>
          <a:ext cx="1846262" cy="639763"/>
        </p:xfrm>
        <a:graphic>
          <a:graphicData uri="http://schemas.openxmlformats.org/presentationml/2006/ole">
            <p:oleObj spid="_x0000_s274436" name="Document" r:id="rId6" imgW="1950018" imgH="682206" progId="Word.Document.8">
              <p:embed/>
            </p:oleObj>
          </a:graphicData>
        </a:graphic>
      </p:graphicFrame>
      <p:graphicFrame>
        <p:nvGraphicFramePr>
          <p:cNvPr id="507939" name="Object 35"/>
          <p:cNvGraphicFramePr>
            <a:graphicFrameLocks noChangeAspect="1"/>
          </p:cNvGraphicFramePr>
          <p:nvPr/>
        </p:nvGraphicFramePr>
        <p:xfrm>
          <a:off x="4572000" y="3929066"/>
          <a:ext cx="1846263" cy="639762"/>
        </p:xfrm>
        <a:graphic>
          <a:graphicData uri="http://schemas.openxmlformats.org/presentationml/2006/ole">
            <p:oleObj spid="_x0000_s274439" name="Document" r:id="rId7" imgW="1950018" imgH="682206" progId="Word.Document.8">
              <p:embed/>
            </p:oleObj>
          </a:graphicData>
        </a:graphic>
      </p:graphicFrame>
      <p:graphicFrame>
        <p:nvGraphicFramePr>
          <p:cNvPr id="4" name="Object 35"/>
          <p:cNvGraphicFramePr>
            <a:graphicFrameLocks noChangeAspect="1"/>
          </p:cNvGraphicFramePr>
          <p:nvPr/>
        </p:nvGraphicFramePr>
        <p:xfrm>
          <a:off x="5715008" y="3929066"/>
          <a:ext cx="1846263" cy="639762"/>
        </p:xfrm>
        <a:graphic>
          <a:graphicData uri="http://schemas.openxmlformats.org/presentationml/2006/ole">
            <p:oleObj spid="_x0000_s274440" name="Document" r:id="rId8" imgW="1950018" imgH="683649" progId="Word.Document.8">
              <p:embed/>
            </p:oleObj>
          </a:graphicData>
        </a:graphic>
      </p:graphicFrame>
      <p:graphicFrame>
        <p:nvGraphicFramePr>
          <p:cNvPr id="6" name="Object 35"/>
          <p:cNvGraphicFramePr>
            <a:graphicFrameLocks noChangeAspect="1"/>
          </p:cNvGraphicFramePr>
          <p:nvPr/>
        </p:nvGraphicFramePr>
        <p:xfrm>
          <a:off x="3714744" y="4286256"/>
          <a:ext cx="1846263" cy="639762"/>
        </p:xfrm>
        <a:graphic>
          <a:graphicData uri="http://schemas.openxmlformats.org/presentationml/2006/ole">
            <p:oleObj spid="_x0000_s274441" name="Document" r:id="rId9" imgW="1950018" imgH="683649" progId="Word.Document.8">
              <p:embed/>
            </p:oleObj>
          </a:graphicData>
        </a:graphic>
      </p:graphicFrame>
      <p:graphicFrame>
        <p:nvGraphicFramePr>
          <p:cNvPr id="7" name="Object 35"/>
          <p:cNvGraphicFramePr>
            <a:graphicFrameLocks noChangeAspect="1"/>
          </p:cNvGraphicFramePr>
          <p:nvPr/>
        </p:nvGraphicFramePr>
        <p:xfrm>
          <a:off x="4286248" y="4286256"/>
          <a:ext cx="1846263" cy="639763"/>
        </p:xfrm>
        <a:graphic>
          <a:graphicData uri="http://schemas.openxmlformats.org/presentationml/2006/ole">
            <p:oleObj spid="_x0000_s274442" name="Document" r:id="rId10" imgW="1950018" imgH="685451" progId="Word.Document.8">
              <p:embed/>
            </p:oleObj>
          </a:graphicData>
        </a:graphic>
      </p:graphicFrame>
      <p:graphicFrame>
        <p:nvGraphicFramePr>
          <p:cNvPr id="8" name="Object 35"/>
          <p:cNvGraphicFramePr>
            <a:graphicFrameLocks noChangeAspect="1"/>
          </p:cNvGraphicFramePr>
          <p:nvPr/>
        </p:nvGraphicFramePr>
        <p:xfrm>
          <a:off x="5500694" y="4286256"/>
          <a:ext cx="1846263" cy="639763"/>
        </p:xfrm>
        <a:graphic>
          <a:graphicData uri="http://schemas.openxmlformats.org/presentationml/2006/ole">
            <p:oleObj spid="_x0000_s274443" name="Document" r:id="rId11" imgW="1950018" imgH="686894" progId="Word.Document.8">
              <p:embed/>
            </p:oleObj>
          </a:graphicData>
        </a:graphic>
      </p:graphicFrame>
      <p:graphicFrame>
        <p:nvGraphicFramePr>
          <p:cNvPr id="9" name="Object 35"/>
          <p:cNvGraphicFramePr>
            <a:graphicFrameLocks noChangeAspect="1"/>
          </p:cNvGraphicFramePr>
          <p:nvPr/>
        </p:nvGraphicFramePr>
        <p:xfrm>
          <a:off x="3428992" y="4643446"/>
          <a:ext cx="1846262" cy="639763"/>
        </p:xfrm>
        <a:graphic>
          <a:graphicData uri="http://schemas.openxmlformats.org/presentationml/2006/ole">
            <p:oleObj spid="_x0000_s274444" name="Document" r:id="rId12" imgW="1950018" imgH="686894" progId="Word.Document.8">
              <p:embed/>
            </p:oleObj>
          </a:graphicData>
        </a:graphic>
      </p:graphicFrame>
      <p:graphicFrame>
        <p:nvGraphicFramePr>
          <p:cNvPr id="10" name="Object 35"/>
          <p:cNvGraphicFramePr>
            <a:graphicFrameLocks noChangeAspect="1"/>
          </p:cNvGraphicFramePr>
          <p:nvPr/>
        </p:nvGraphicFramePr>
        <p:xfrm>
          <a:off x="4357686" y="4643446"/>
          <a:ext cx="1846263" cy="639762"/>
        </p:xfrm>
        <a:graphic>
          <a:graphicData uri="http://schemas.openxmlformats.org/presentationml/2006/ole">
            <p:oleObj spid="_x0000_s274445" name="Document" r:id="rId13" imgW="1950018" imgH="688336" progId="Word.Document.8">
              <p:embed/>
            </p:oleObj>
          </a:graphicData>
        </a:graphic>
      </p:graphicFrame>
      <p:graphicFrame>
        <p:nvGraphicFramePr>
          <p:cNvPr id="11" name="Object 35"/>
          <p:cNvGraphicFramePr>
            <a:graphicFrameLocks noChangeAspect="1"/>
          </p:cNvGraphicFramePr>
          <p:nvPr/>
        </p:nvGraphicFramePr>
        <p:xfrm>
          <a:off x="5429256" y="4643446"/>
          <a:ext cx="1846262" cy="639762"/>
        </p:xfrm>
        <a:graphic>
          <a:graphicData uri="http://schemas.openxmlformats.org/presentationml/2006/ole">
            <p:oleObj spid="_x0000_s274446" name="Document" r:id="rId14" imgW="1950018" imgH="688336" progId="Word.Document.8">
              <p:embed/>
            </p:oleObj>
          </a:graphicData>
        </a:graphic>
      </p:graphicFrame>
      <p:graphicFrame>
        <p:nvGraphicFramePr>
          <p:cNvPr id="12" name="Object 35"/>
          <p:cNvGraphicFramePr>
            <a:graphicFrameLocks noChangeAspect="1"/>
          </p:cNvGraphicFramePr>
          <p:nvPr/>
        </p:nvGraphicFramePr>
        <p:xfrm>
          <a:off x="3428992" y="5000636"/>
          <a:ext cx="1846263" cy="639762"/>
        </p:xfrm>
        <a:graphic>
          <a:graphicData uri="http://schemas.openxmlformats.org/presentationml/2006/ole">
            <p:oleObj spid="_x0000_s274447" name="Document" r:id="rId15" imgW="1950018" imgH="690139" progId="Word.Document.8">
              <p:embed/>
            </p:oleObj>
          </a:graphicData>
        </a:graphic>
      </p:graphicFrame>
      <p:graphicFrame>
        <p:nvGraphicFramePr>
          <p:cNvPr id="13" name="Object 16"/>
          <p:cNvGraphicFramePr>
            <a:graphicFrameLocks noChangeAspect="1"/>
          </p:cNvGraphicFramePr>
          <p:nvPr/>
        </p:nvGraphicFramePr>
        <p:xfrm>
          <a:off x="4357686" y="5000636"/>
          <a:ext cx="1846263" cy="639763"/>
        </p:xfrm>
        <a:graphic>
          <a:graphicData uri="http://schemas.openxmlformats.org/presentationml/2006/ole">
            <p:oleObj spid="_x0000_s274448" name="Document" r:id="rId16" imgW="1950018" imgH="690139" progId="Word.Document.8">
              <p:embed/>
            </p:oleObj>
          </a:graphicData>
        </a:graphic>
      </p:graphicFrame>
      <p:graphicFrame>
        <p:nvGraphicFramePr>
          <p:cNvPr id="14" name="Object 17"/>
          <p:cNvGraphicFramePr>
            <a:graphicFrameLocks noChangeAspect="1"/>
          </p:cNvGraphicFramePr>
          <p:nvPr/>
        </p:nvGraphicFramePr>
        <p:xfrm>
          <a:off x="5429256" y="5000636"/>
          <a:ext cx="1846262" cy="639763"/>
        </p:xfrm>
        <a:graphic>
          <a:graphicData uri="http://schemas.openxmlformats.org/presentationml/2006/ole">
            <p:oleObj spid="_x0000_s274449" name="Document" r:id="rId17" imgW="1950018" imgH="6915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7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7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362" name="Object 15"/>
          <p:cNvGraphicFramePr>
            <a:graphicFrameLocks noChangeAspect="1"/>
          </p:cNvGraphicFramePr>
          <p:nvPr/>
        </p:nvGraphicFramePr>
        <p:xfrm>
          <a:off x="571472" y="1357298"/>
          <a:ext cx="8159750" cy="2770187"/>
        </p:xfrm>
        <a:graphic>
          <a:graphicData uri="http://schemas.openxmlformats.org/presentationml/2006/ole">
            <p:oleObj spid="_x0000_s275458" name="Document" r:id="rId4" imgW="8522531" imgH="2898656" progId="Word.Document.8">
              <p:embed/>
            </p:oleObj>
          </a:graphicData>
        </a:graphic>
      </p:graphicFrame>
      <p:sp>
        <p:nvSpPr>
          <p:cNvPr id="15365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275460" name="Object 4"/>
          <p:cNvGraphicFramePr>
            <a:graphicFrameLocks noChangeAspect="1"/>
          </p:cNvGraphicFramePr>
          <p:nvPr/>
        </p:nvGraphicFramePr>
        <p:xfrm>
          <a:off x="428596" y="3857628"/>
          <a:ext cx="7821613" cy="2849562"/>
        </p:xfrm>
        <a:graphic>
          <a:graphicData uri="http://schemas.openxmlformats.org/presentationml/2006/ole">
            <p:oleObj spid="_x0000_s275460" name="Document" r:id="rId5" imgW="8589237" imgH="3130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5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386" name="Object 5"/>
          <p:cNvGraphicFramePr>
            <a:graphicFrameLocks noChangeAspect="1"/>
          </p:cNvGraphicFramePr>
          <p:nvPr/>
        </p:nvGraphicFramePr>
        <p:xfrm>
          <a:off x="500034" y="1714488"/>
          <a:ext cx="8131175" cy="4189413"/>
        </p:xfrm>
        <a:graphic>
          <a:graphicData uri="http://schemas.openxmlformats.org/presentationml/2006/ole">
            <p:oleObj spid="_x0000_s277506" name="Document" r:id="rId4" imgW="8309696" imgH="4312106" progId="Word.Document.8">
              <p:embed/>
            </p:oleObj>
          </a:graphicData>
        </a:graphic>
      </p:graphicFrame>
      <p:sp>
        <p:nvSpPr>
          <p:cNvPr id="16389" name="Text Box 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513031" name="Object 7"/>
          <p:cNvGraphicFramePr>
            <a:graphicFrameLocks noChangeAspect="1"/>
          </p:cNvGraphicFramePr>
          <p:nvPr/>
        </p:nvGraphicFramePr>
        <p:xfrm>
          <a:off x="857224" y="3357562"/>
          <a:ext cx="7797800" cy="3625850"/>
        </p:xfrm>
        <a:graphic>
          <a:graphicData uri="http://schemas.openxmlformats.org/presentationml/2006/ole">
            <p:oleObj spid="_x0000_s277507" name="Document" r:id="rId5" imgW="8101378" imgH="378278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1.1.1  1.1.2</a:t>
            </a:r>
            <a:r>
              <a:rPr lang="en-US" altLang="zh-CN" sz="2600" dirty="0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285720" y="1714488"/>
            <a:ext cx="8456613" cy="4030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</a:pP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　</a:t>
            </a:r>
            <a:endParaRPr lang="en-US" altLang="zh-CN" dirty="0">
              <a:solidFill>
                <a:srgbClr val="000000"/>
              </a:solidFill>
              <a:cs typeface="Times New Roman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b="0" dirty="0">
                <a:solidFill>
                  <a:srgbClr val="000000"/>
                </a:solidFill>
                <a:cs typeface="Times New Roman" pitchFamily="18" charset="0"/>
              </a:rPr>
              <a:t>　　</a:t>
            </a:r>
            <a:r>
              <a:rPr lang="zh-CN" altLang="en-US" b="0" dirty="0" smtClean="0">
                <a:latin typeface="黑体" pitchFamily="49" charset="-122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b="0" dirty="0" smtClean="0">
                <a:latin typeface="黑体" pitchFamily="49" charset="-122"/>
                <a:ea typeface="黑体" pitchFamily="49" charset="-122"/>
                <a:cs typeface="Times New Roman" pitchFamily="18" charset="0"/>
              </a:rPr>
              <a:t>[</a:t>
            </a:r>
            <a:r>
              <a:rPr lang="zh-CN" altLang="en-US" b="0" dirty="0" smtClean="0">
                <a:latin typeface="黑体" pitchFamily="49" charset="-122"/>
                <a:ea typeface="黑体" pitchFamily="49" charset="-122"/>
                <a:cs typeface="Times New Roman" pitchFamily="18" charset="0"/>
              </a:rPr>
              <a:t>导入一</a:t>
            </a:r>
            <a:r>
              <a:rPr lang="en-US" altLang="zh-CN" b="0" dirty="0" smtClean="0">
                <a:latin typeface="黑体" pitchFamily="49" charset="-122"/>
                <a:ea typeface="黑体" pitchFamily="49" charset="-122"/>
                <a:cs typeface="Times New Roman" pitchFamily="18" charset="0"/>
              </a:rPr>
              <a:t>]</a:t>
            </a:r>
          </a:p>
          <a:p>
            <a:pPr>
              <a:lnSpc>
                <a:spcPts val="3500"/>
              </a:lnSpc>
            </a:pPr>
            <a:r>
              <a:rPr lang="en-US" altLang="zh-CN" b="0" dirty="0" smtClean="0">
                <a:latin typeface="Times New Roman" pitchFamily="18" charset="0"/>
                <a:ea typeface="+mn-ea"/>
                <a:cs typeface="Times New Roman" pitchFamily="18" charset="0"/>
              </a:rPr>
              <a:t>         “</a:t>
            </a: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哥德巴赫猜想”也就是人们所谓的“</a:t>
            </a:r>
            <a:r>
              <a:rPr lang="en-US" altLang="zh-CN" b="0" dirty="0" smtClean="0"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＋</a:t>
            </a:r>
            <a:r>
              <a:rPr lang="en-US" altLang="zh-CN" b="0" dirty="0" smtClean="0">
                <a:latin typeface="Times New Roman" pitchFamily="18" charset="0"/>
                <a:ea typeface="+mn-ea"/>
                <a:cs typeface="Times New Roman" pitchFamily="18" charset="0"/>
              </a:rPr>
              <a:t>1”</a:t>
            </a: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问题：每一个不小于</a:t>
            </a:r>
            <a:r>
              <a:rPr lang="en-US" altLang="zh-CN" b="0" dirty="0" smtClean="0">
                <a:latin typeface="Times New Roman" pitchFamily="18" charset="0"/>
                <a:ea typeface="+mn-ea"/>
                <a:cs typeface="Times New Roman" pitchFamily="18" charset="0"/>
              </a:rPr>
              <a:t>6</a:t>
            </a: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的偶数都是两个奇素数之和．这是被高斯称为“数学中的皇后”</a:t>
            </a:r>
            <a:r>
              <a:rPr lang="en-US" altLang="zh-CN" b="0" dirty="0" smtClean="0">
                <a:latin typeface="Times New Roman" pitchFamily="18" charset="0"/>
                <a:ea typeface="+mn-ea"/>
                <a:cs typeface="Times New Roman" pitchFamily="18" charset="0"/>
              </a:rPr>
              <a:t>——</a:t>
            </a: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数论中研究的一个问题，它的真假现在还没有被人们完全揭示．我国数学家陈景润把对它的研究上升了一个新的高度．上面的问题是不是一个命题呢？这就是我们将要研究的一个新问题</a:t>
            </a:r>
            <a:r>
              <a:rPr lang="en-US" altLang="zh-CN" b="0" dirty="0" smtClean="0">
                <a:latin typeface="Times New Roman" pitchFamily="18" charset="0"/>
                <a:ea typeface="+mn-ea"/>
                <a:cs typeface="Times New Roman" pitchFamily="18" charset="0"/>
              </a:rPr>
              <a:t>——</a:t>
            </a: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命题．</a:t>
            </a:r>
          </a:p>
          <a:p>
            <a:pPr algn="just">
              <a:lnSpc>
                <a:spcPct val="122000"/>
              </a:lnSpc>
            </a:pPr>
            <a:endParaRPr lang="en-US" altLang="zh-CN" b="0" dirty="0">
              <a:solidFill>
                <a:srgbClr val="000000"/>
              </a:solidFill>
              <a:cs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52230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52231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dirty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新课导入</a:t>
              </a:r>
            </a:p>
          </p:txBody>
        </p:sp>
      </p:grpSp>
      <p:pic>
        <p:nvPicPr>
          <p:cNvPr id="52229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6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6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130" grpId="0"/>
      <p:bldP spid="479240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Text Box 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513031" name="Object 7"/>
          <p:cNvGraphicFramePr>
            <a:graphicFrameLocks noChangeAspect="1"/>
          </p:cNvGraphicFramePr>
          <p:nvPr/>
        </p:nvGraphicFramePr>
        <p:xfrm>
          <a:off x="571472" y="2276475"/>
          <a:ext cx="7913687" cy="4581525"/>
        </p:xfrm>
        <a:graphic>
          <a:graphicData uri="http://schemas.openxmlformats.org/presentationml/2006/ole">
            <p:oleObj spid="_x0000_s278530" name="Document" r:id="rId4" imgW="8322063" imgH="483602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13320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21" name="Text Box 9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dirty="0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备课素材</a:t>
              </a:r>
              <a:endParaRPr lang="zh-CN" altLang="en-US" sz="2600" dirty="0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15874" name="Object 2"/>
          <p:cNvGraphicFramePr>
            <a:graphicFrameLocks/>
          </p:cNvGraphicFramePr>
          <p:nvPr/>
        </p:nvGraphicFramePr>
        <p:xfrm>
          <a:off x="571500" y="2071688"/>
          <a:ext cx="8064500" cy="3584575"/>
        </p:xfrm>
        <a:graphic>
          <a:graphicData uri="http://schemas.openxmlformats.org/presentationml/2006/ole">
            <p:oleObj spid="_x0000_s285698" name="Document" r:id="rId5" imgW="8068293" imgH="3586992" progId="Word.Document.8">
              <p:embed/>
            </p:oleObj>
          </a:graphicData>
        </a:graphic>
      </p:graphicFrame>
      <p:graphicFrame>
        <p:nvGraphicFramePr>
          <p:cNvPr id="1616898" name="Object 2"/>
          <p:cNvGraphicFramePr>
            <a:graphicFrameLocks noChangeAspect="1"/>
          </p:cNvGraphicFramePr>
          <p:nvPr/>
        </p:nvGraphicFramePr>
        <p:xfrm>
          <a:off x="785786" y="5681663"/>
          <a:ext cx="7902575" cy="1176337"/>
        </p:xfrm>
        <a:graphic>
          <a:graphicData uri="http://schemas.openxmlformats.org/presentationml/2006/ole">
            <p:oleObj spid="_x0000_s285699" name="Document" r:id="rId6" imgW="9984299" imgH="14837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1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16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16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37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68716" name="Object 12"/>
          <p:cNvGraphicFramePr>
            <a:graphicFrameLocks noChangeAspect="1"/>
          </p:cNvGraphicFramePr>
          <p:nvPr/>
        </p:nvGraphicFramePr>
        <p:xfrm>
          <a:off x="785786" y="1714488"/>
          <a:ext cx="7804150" cy="2797175"/>
        </p:xfrm>
        <a:graphic>
          <a:graphicData uri="http://schemas.openxmlformats.org/presentationml/2006/ole">
            <p:oleObj spid="_x0000_s346116" name="Document" r:id="rId4" imgW="8569045" imgH="3080025" progId="Word.Document.8">
              <p:embed/>
            </p:oleObj>
          </a:graphicData>
        </a:graphic>
      </p:graphicFrame>
      <p:graphicFrame>
        <p:nvGraphicFramePr>
          <p:cNvPr id="513031" name="Object 7"/>
          <p:cNvGraphicFramePr>
            <a:graphicFrameLocks noChangeAspect="1"/>
          </p:cNvGraphicFramePr>
          <p:nvPr/>
        </p:nvGraphicFramePr>
        <p:xfrm>
          <a:off x="887412" y="4357694"/>
          <a:ext cx="8256588" cy="3595688"/>
        </p:xfrm>
        <a:graphic>
          <a:graphicData uri="http://schemas.openxmlformats.org/presentationml/2006/ole">
            <p:oleObj spid="_x0000_s346117" name="Document" r:id="rId5" imgW="8638996" imgH="375898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15874" name="Object 2"/>
          <p:cNvGraphicFramePr>
            <a:graphicFrameLocks/>
          </p:cNvGraphicFramePr>
          <p:nvPr/>
        </p:nvGraphicFramePr>
        <p:xfrm>
          <a:off x="0" y="1428736"/>
          <a:ext cx="9794875" cy="6034087"/>
        </p:xfrm>
        <a:graphic>
          <a:graphicData uri="http://schemas.openxmlformats.org/presentationml/2006/ole">
            <p:oleObj spid="_x0000_s286722" name="Document" r:id="rId4" imgW="10189465" imgH="6314014" progId="Word.Document.8">
              <p:embed/>
            </p:oleObj>
          </a:graphicData>
        </a:graphic>
      </p:graphicFrame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642910" y="6072206"/>
          <a:ext cx="8256587" cy="3595687"/>
        </p:xfrm>
        <a:graphic>
          <a:graphicData uri="http://schemas.openxmlformats.org/presentationml/2006/ole">
            <p:oleObj spid="_x0000_s286725" name="Document" r:id="rId5" imgW="8638996" imgH="375898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1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68716" name="Object 12"/>
          <p:cNvGraphicFramePr>
            <a:graphicFrameLocks/>
          </p:cNvGraphicFramePr>
          <p:nvPr/>
        </p:nvGraphicFramePr>
        <p:xfrm>
          <a:off x="214282" y="1000108"/>
          <a:ext cx="8575675" cy="6121400"/>
        </p:xfrm>
        <a:graphic>
          <a:graphicData uri="http://schemas.openxmlformats.org/presentationml/2006/ole">
            <p:oleObj spid="_x0000_s287746" name="Document" r:id="rId4" imgW="8578420" imgH="612327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15874" name="Object 2"/>
          <p:cNvGraphicFramePr>
            <a:graphicFrameLocks/>
          </p:cNvGraphicFramePr>
          <p:nvPr/>
        </p:nvGraphicFramePr>
        <p:xfrm>
          <a:off x="357158" y="1785926"/>
          <a:ext cx="8375650" cy="6032500"/>
        </p:xfrm>
        <a:graphic>
          <a:graphicData uri="http://schemas.openxmlformats.org/presentationml/2006/ole">
            <p:oleObj spid="_x0000_s666626" name="Document" r:id="rId4" imgW="8600776" imgH="616293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1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15874" name="Object 2"/>
          <p:cNvGraphicFramePr>
            <a:graphicFrameLocks/>
          </p:cNvGraphicFramePr>
          <p:nvPr/>
        </p:nvGraphicFramePr>
        <p:xfrm>
          <a:off x="285720" y="2143116"/>
          <a:ext cx="8375650" cy="6032500"/>
        </p:xfrm>
        <a:graphic>
          <a:graphicData uri="http://schemas.openxmlformats.org/presentationml/2006/ole">
            <p:oleObj spid="_x0000_s667650" name="Document" r:id="rId4" imgW="8619886" imgH="617266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1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68716" name="Object 12"/>
          <p:cNvGraphicFramePr>
            <a:graphicFrameLocks/>
          </p:cNvGraphicFramePr>
          <p:nvPr/>
        </p:nvGraphicFramePr>
        <p:xfrm>
          <a:off x="568325" y="1571612"/>
          <a:ext cx="8575675" cy="6121400"/>
        </p:xfrm>
        <a:graphic>
          <a:graphicData uri="http://schemas.openxmlformats.org/presentationml/2006/ole">
            <p:oleObj spid="_x0000_s665602" name="Document" r:id="rId4" imgW="8597530" imgH="61423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19463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464" name="Text Box 4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当堂自测</a:t>
              </a:r>
            </a:p>
          </p:txBody>
        </p:sp>
      </p:grpSp>
      <p:sp>
        <p:nvSpPr>
          <p:cNvPr id="801799" name="Text Box 7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当堂自测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801817" name="Object 25"/>
          <p:cNvGraphicFramePr>
            <a:graphicFrameLocks noChangeAspect="1"/>
          </p:cNvGraphicFramePr>
          <p:nvPr>
            <p:ph/>
          </p:nvPr>
        </p:nvGraphicFramePr>
        <p:xfrm>
          <a:off x="500034" y="2357430"/>
          <a:ext cx="7867650" cy="2609850"/>
        </p:xfrm>
        <a:graphic>
          <a:graphicData uri="http://schemas.openxmlformats.org/presentationml/2006/ole">
            <p:oleObj spid="_x0000_s288770" name="Document" r:id="rId4" imgW="8316174" imgH="2758753" progId="Word.Document.8">
              <p:embed/>
            </p:oleObj>
          </a:graphicData>
        </a:graphic>
      </p:graphicFrame>
      <p:pic>
        <p:nvPicPr>
          <p:cNvPr id="19462" name="图片 7" descr="全品文教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19597" name="Object 13"/>
          <p:cNvGraphicFramePr>
            <a:graphicFrameLocks noChangeAspect="1"/>
          </p:cNvGraphicFramePr>
          <p:nvPr/>
        </p:nvGraphicFramePr>
        <p:xfrm>
          <a:off x="6643702" y="2500306"/>
          <a:ext cx="1512887" cy="1073150"/>
        </p:xfrm>
        <a:graphic>
          <a:graphicData uri="http://schemas.openxmlformats.org/presentationml/2006/ole">
            <p:oleObj spid="_x0000_s288771" name="Document" r:id="rId6" imgW="1590556" imgH="113112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1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1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0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1799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当堂自测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20482" name="Object 8"/>
          <p:cNvGraphicFramePr>
            <a:graphicFrameLocks noChangeAspect="1"/>
          </p:cNvGraphicFramePr>
          <p:nvPr>
            <p:ph/>
          </p:nvPr>
        </p:nvGraphicFramePr>
        <p:xfrm>
          <a:off x="500034" y="1857364"/>
          <a:ext cx="8032750" cy="3914775"/>
        </p:xfrm>
        <a:graphic>
          <a:graphicData uri="http://schemas.openxmlformats.org/presentationml/2006/ole">
            <p:oleObj spid="_x0000_s290818" name="Document" r:id="rId3" imgW="8401185" imgH="4094320" progId="Word.Document.8">
              <p:embed/>
            </p:oleObj>
          </a:graphicData>
        </a:graphic>
      </p:graphicFrame>
      <p:graphicFrame>
        <p:nvGraphicFramePr>
          <p:cNvPr id="1219597" name="Object 13"/>
          <p:cNvGraphicFramePr>
            <a:graphicFrameLocks noChangeAspect="1"/>
          </p:cNvGraphicFramePr>
          <p:nvPr/>
        </p:nvGraphicFramePr>
        <p:xfrm>
          <a:off x="860425" y="3568700"/>
          <a:ext cx="7626350" cy="2636838"/>
        </p:xfrm>
        <a:graphic>
          <a:graphicData uri="http://schemas.openxmlformats.org/presentationml/2006/ole">
            <p:oleObj spid="_x0000_s290819" name="Document" r:id="rId4" imgW="8047095" imgH="2783993" progId="Word.Document.8">
              <p:embed/>
            </p:oleObj>
          </a:graphicData>
        </a:graphic>
      </p:graphicFrame>
      <p:pic>
        <p:nvPicPr>
          <p:cNvPr id="20485" name="图片 4" descr="全品文教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1.1.1  1.1.2</a:t>
            </a:r>
            <a:r>
              <a:rPr lang="en-US" altLang="zh-CN" sz="2600" dirty="0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285720" y="1714488"/>
            <a:ext cx="8456613" cy="4030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</a:pP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　</a:t>
            </a:r>
            <a:endParaRPr lang="en-US" altLang="zh-CN" dirty="0">
              <a:solidFill>
                <a:srgbClr val="000000"/>
              </a:solidFill>
              <a:cs typeface="Times New Roman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b="0" dirty="0">
                <a:solidFill>
                  <a:srgbClr val="000000"/>
                </a:solidFill>
                <a:cs typeface="Times New Roman" pitchFamily="18" charset="0"/>
              </a:rPr>
              <a:t>　　</a:t>
            </a:r>
            <a:r>
              <a:rPr lang="zh-CN" altLang="en-US" b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b="0" dirty="0" smtClean="0">
                <a:latin typeface="黑体" pitchFamily="49" charset="-122"/>
                <a:ea typeface="黑体" pitchFamily="49" charset="-122"/>
                <a:cs typeface="Times New Roman" pitchFamily="18" charset="0"/>
              </a:rPr>
              <a:t>[</a:t>
            </a:r>
            <a:r>
              <a:rPr lang="zh-CN" altLang="en-US" b="0" dirty="0" smtClean="0">
                <a:latin typeface="黑体" pitchFamily="49" charset="-122"/>
                <a:ea typeface="黑体" pitchFamily="49" charset="-122"/>
                <a:cs typeface="Times New Roman" pitchFamily="18" charset="0"/>
              </a:rPr>
              <a:t>导入二</a:t>
            </a:r>
            <a:r>
              <a:rPr lang="en-US" altLang="zh-CN" b="0" dirty="0" smtClean="0">
                <a:latin typeface="黑体" pitchFamily="49" charset="-122"/>
                <a:ea typeface="黑体" pitchFamily="49" charset="-122"/>
                <a:cs typeface="Times New Roman" pitchFamily="18" charset="0"/>
              </a:rPr>
              <a:t>]</a:t>
            </a:r>
          </a:p>
          <a:p>
            <a:pPr>
              <a:lnSpc>
                <a:spcPts val="3500"/>
              </a:lnSpc>
            </a:pP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         首先教师提出问题：在初中，我们已经接触过一些命题，你能举出一些命题的例子吗？引导学生回忆、举例和互相交流自己列举的例子．与此同时，教师对学生的活动给予评价．接着教师指出，命题的形式是什么样的呢？这就是我们这一堂课所要学习的内容</a:t>
            </a:r>
            <a:r>
              <a:rPr lang="en-US" altLang="zh-CN" b="0" dirty="0" smtClean="0">
                <a:latin typeface="Times New Roman" pitchFamily="18" charset="0"/>
                <a:ea typeface="+mn-ea"/>
                <a:cs typeface="Times New Roman" pitchFamily="18" charset="0"/>
              </a:rPr>
              <a:t>——</a:t>
            </a: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命题</a:t>
            </a:r>
            <a:r>
              <a:rPr lang="en-US" altLang="zh-CN" b="0" dirty="0" smtClean="0">
                <a:latin typeface="Times New Roman" pitchFamily="18" charset="0"/>
                <a:ea typeface="+mn-ea"/>
                <a:cs typeface="Times New Roman" pitchFamily="18" charset="0"/>
              </a:rPr>
              <a:t>.</a:t>
            </a:r>
            <a:endParaRPr lang="en-US" altLang="zh-CN" b="0" dirty="0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52229" name="图片 6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40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9482" name="Object 10"/>
          <p:cNvGraphicFramePr>
            <a:graphicFrameLocks noChangeAspect="1"/>
          </p:cNvGraphicFramePr>
          <p:nvPr>
            <p:ph/>
          </p:nvPr>
        </p:nvGraphicFramePr>
        <p:xfrm>
          <a:off x="550863" y="1270000"/>
          <a:ext cx="7970837" cy="3584575"/>
        </p:xfrm>
        <a:graphic>
          <a:graphicData uri="http://schemas.openxmlformats.org/presentationml/2006/ole">
            <p:oleObj spid="_x0000_s291842" name="Document" r:id="rId3" imgW="8766279" imgH="3941797" progId="Word.Document.8">
              <p:embed/>
            </p:oleObj>
          </a:graphicData>
        </a:graphic>
      </p:graphicFrame>
      <p:sp>
        <p:nvSpPr>
          <p:cNvPr id="21508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当堂自测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pic>
        <p:nvPicPr>
          <p:cNvPr id="21509" name="图片 4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19597" name="Object 13"/>
          <p:cNvGraphicFramePr>
            <a:graphicFrameLocks noChangeAspect="1"/>
          </p:cNvGraphicFramePr>
          <p:nvPr/>
        </p:nvGraphicFramePr>
        <p:xfrm>
          <a:off x="785786" y="3857628"/>
          <a:ext cx="7624762" cy="2636837"/>
        </p:xfrm>
        <a:graphic>
          <a:graphicData uri="http://schemas.openxmlformats.org/presentationml/2006/ole">
            <p:oleObj spid="_x0000_s291843" name="Document" r:id="rId5" imgW="8064179" imgH="278904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当堂自测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22531" name="Object 9"/>
          <p:cNvGraphicFramePr>
            <a:graphicFrameLocks noChangeAspect="1"/>
          </p:cNvGraphicFramePr>
          <p:nvPr/>
        </p:nvGraphicFramePr>
        <p:xfrm>
          <a:off x="428596" y="1714488"/>
          <a:ext cx="8274050" cy="3009900"/>
        </p:xfrm>
        <a:graphic>
          <a:graphicData uri="http://schemas.openxmlformats.org/presentationml/2006/ole">
            <p:oleObj spid="_x0000_s292866" name="Document" r:id="rId3" imgW="8481065" imgH="3116443" progId="Word.Document.8">
              <p:embed/>
            </p:oleObj>
          </a:graphicData>
        </a:graphic>
      </p:graphicFrame>
      <p:pic>
        <p:nvPicPr>
          <p:cNvPr id="22533" name="图片 4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19597" name="Object 13"/>
          <p:cNvGraphicFramePr>
            <a:graphicFrameLocks noChangeAspect="1"/>
          </p:cNvGraphicFramePr>
          <p:nvPr/>
        </p:nvGraphicFramePr>
        <p:xfrm>
          <a:off x="857224" y="4143380"/>
          <a:ext cx="7445375" cy="2571750"/>
        </p:xfrm>
        <a:graphic>
          <a:graphicData uri="http://schemas.openxmlformats.org/presentationml/2006/ole">
            <p:oleObj spid="_x0000_s292867" name="Document" r:id="rId5" imgW="8085728" imgH="27984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当堂自测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22531" name="Object 9"/>
          <p:cNvGraphicFramePr>
            <a:graphicFrameLocks noChangeAspect="1"/>
          </p:cNvGraphicFramePr>
          <p:nvPr/>
        </p:nvGraphicFramePr>
        <p:xfrm>
          <a:off x="428596" y="2000240"/>
          <a:ext cx="8274050" cy="3009900"/>
        </p:xfrm>
        <a:graphic>
          <a:graphicData uri="http://schemas.openxmlformats.org/presentationml/2006/ole">
            <p:oleObj spid="_x0000_s668674" name="Document" r:id="rId3" imgW="8519286" imgH="3126178" progId="Word.Document.8">
              <p:embed/>
            </p:oleObj>
          </a:graphicData>
        </a:graphic>
      </p:graphicFrame>
      <p:pic>
        <p:nvPicPr>
          <p:cNvPr id="22533" name="图片 4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19597" name="Object 13"/>
          <p:cNvGraphicFramePr>
            <a:graphicFrameLocks noChangeAspect="1"/>
          </p:cNvGraphicFramePr>
          <p:nvPr/>
        </p:nvGraphicFramePr>
        <p:xfrm>
          <a:off x="928662" y="4286250"/>
          <a:ext cx="7445375" cy="2571750"/>
        </p:xfrm>
        <a:graphic>
          <a:graphicData uri="http://schemas.openxmlformats.org/presentationml/2006/ole">
            <p:oleObj spid="_x0000_s668675" name="Document" r:id="rId5" imgW="8085728" imgH="27984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13320" name="Picture 8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21" name="Text Box 9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dirty="0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备课素材</a:t>
              </a:r>
              <a:endParaRPr lang="zh-CN" altLang="en-US" sz="2600" dirty="0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1.3.1  1.3.2  1.3.3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14348" y="4500570"/>
            <a:ext cx="8143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下节课预习问题：</a:t>
            </a:r>
          </a:p>
          <a:p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什么是全称量词与存在量词？对应的命题分别是什么？</a:t>
            </a:r>
          </a:p>
          <a:p>
            <a:endParaRPr lang="zh-CN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714348" y="2285992"/>
          <a:ext cx="7786742" cy="1653552"/>
        </p:xfrm>
        <a:graphic>
          <a:graphicData uri="http://schemas.openxmlformats.org/drawingml/2006/table">
            <a:tbl>
              <a:tblPr/>
              <a:tblGrid>
                <a:gridCol w="2500330"/>
                <a:gridCol w="2286016"/>
                <a:gridCol w="3000396"/>
              </a:tblGrid>
              <a:tr h="2848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知识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方法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易错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00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宋体"/>
                          <a:cs typeface="Times New Roman"/>
                        </a:rPr>
                        <a:t>“</a:t>
                      </a:r>
                      <a:r>
                        <a:rPr lang="en-US" sz="2000" i="1" kern="100">
                          <a:latin typeface="Times New Roman"/>
                          <a:cs typeface="Courier New"/>
                        </a:rPr>
                        <a:t>p</a:t>
                      </a:r>
                      <a:r>
                        <a:rPr lang="en-US" sz="2000" kern="100">
                          <a:latin typeface="宋体"/>
                          <a:cs typeface="Times New Roman"/>
                        </a:rPr>
                        <a:t>∧</a:t>
                      </a:r>
                      <a:r>
                        <a:rPr lang="en-US" sz="2000" i="1" kern="100">
                          <a:latin typeface="Times New Roman"/>
                          <a:cs typeface="Courier New"/>
                        </a:rPr>
                        <a:t>q</a:t>
                      </a:r>
                      <a:r>
                        <a:rPr lang="en-US" sz="2000" kern="100">
                          <a:latin typeface="宋体"/>
                          <a:cs typeface="Times New Roman"/>
                        </a:rPr>
                        <a:t>”</a:t>
                      </a:r>
                      <a:r>
                        <a:rPr lang="zh-CN" sz="2000" kern="100">
                          <a:latin typeface="Times New Roman"/>
                          <a:cs typeface="Times New Roman"/>
                        </a:rPr>
                        <a:t>真假的判断</a:t>
                      </a:r>
                      <a:endParaRPr lang="zh-CN" sz="2000" kern="10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Times New Roman"/>
                          <a:cs typeface="Times New Roman"/>
                        </a:rPr>
                        <a:t>命题</a:t>
                      </a:r>
                      <a:r>
                        <a:rPr lang="en-US" sz="2000" i="1" kern="100" dirty="0">
                          <a:latin typeface="Times New Roman"/>
                          <a:cs typeface="Courier New"/>
                        </a:rPr>
                        <a:t>p</a:t>
                      </a:r>
                      <a:r>
                        <a:rPr lang="zh-CN" sz="2000" kern="100" dirty="0">
                          <a:latin typeface="Times New Roman"/>
                          <a:cs typeface="Times New Roman"/>
                        </a:rPr>
                        <a:t>，</a:t>
                      </a:r>
                      <a:r>
                        <a:rPr lang="en-US" sz="2000" i="1" kern="100" dirty="0">
                          <a:latin typeface="Times New Roman"/>
                          <a:cs typeface="Courier New"/>
                        </a:rPr>
                        <a:t>q</a:t>
                      </a:r>
                      <a:r>
                        <a:rPr lang="zh-CN" sz="2000" kern="100" dirty="0">
                          <a:latin typeface="Times New Roman"/>
                          <a:cs typeface="Times New Roman"/>
                        </a:rPr>
                        <a:t>都真才真</a:t>
                      </a:r>
                      <a:endParaRPr lang="zh-CN" sz="2000" kern="100" dirty="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Times New Roman"/>
                          <a:cs typeface="Times New Roman"/>
                        </a:rPr>
                        <a:t>误认为命题</a:t>
                      </a:r>
                      <a:r>
                        <a:rPr lang="en-US" sz="2000" i="1" kern="100">
                          <a:latin typeface="Times New Roman"/>
                          <a:cs typeface="Courier New"/>
                        </a:rPr>
                        <a:t>p</a:t>
                      </a:r>
                      <a:r>
                        <a:rPr lang="zh-CN" sz="2000" kern="100">
                          <a:latin typeface="Times New Roman"/>
                          <a:cs typeface="Times New Roman"/>
                        </a:rPr>
                        <a:t>，</a:t>
                      </a:r>
                      <a:r>
                        <a:rPr lang="en-US" sz="2000" i="1" kern="100">
                          <a:latin typeface="Times New Roman"/>
                          <a:cs typeface="Courier New"/>
                        </a:rPr>
                        <a:t>q</a:t>
                      </a:r>
                      <a:r>
                        <a:rPr lang="zh-CN" sz="2000" kern="100">
                          <a:latin typeface="Times New Roman"/>
                          <a:cs typeface="Times New Roman"/>
                        </a:rPr>
                        <a:t>一真则真</a:t>
                      </a:r>
                      <a:endParaRPr lang="zh-CN" sz="2000" kern="10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宋体"/>
                          <a:cs typeface="Times New Roman"/>
                        </a:rPr>
                        <a:t>“</a:t>
                      </a:r>
                      <a:r>
                        <a:rPr lang="en-US" sz="2000" i="1" kern="100">
                          <a:latin typeface="Times New Roman"/>
                          <a:cs typeface="Courier New"/>
                        </a:rPr>
                        <a:t>p</a:t>
                      </a:r>
                      <a:r>
                        <a:rPr lang="zh-CN" sz="2000" kern="100">
                          <a:latin typeface="宋体"/>
                          <a:cs typeface="Times New Roman"/>
                        </a:rPr>
                        <a:t>∨</a:t>
                      </a:r>
                      <a:r>
                        <a:rPr lang="en-US" sz="2000" i="1" kern="100">
                          <a:latin typeface="Times New Roman"/>
                          <a:cs typeface="Courier New"/>
                        </a:rPr>
                        <a:t>q</a:t>
                      </a:r>
                      <a:r>
                        <a:rPr lang="zh-CN" sz="2000" kern="100">
                          <a:latin typeface="宋体"/>
                          <a:cs typeface="Times New Roman"/>
                        </a:rPr>
                        <a:t>”</a:t>
                      </a:r>
                      <a:r>
                        <a:rPr lang="zh-CN" sz="2000" kern="100">
                          <a:latin typeface="Times New Roman"/>
                          <a:cs typeface="Times New Roman"/>
                        </a:rPr>
                        <a:t>真假的判断</a:t>
                      </a:r>
                      <a:endParaRPr lang="zh-CN" sz="2000" kern="10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Times New Roman"/>
                          <a:cs typeface="Times New Roman"/>
                        </a:rPr>
                        <a:t>一真则真</a:t>
                      </a:r>
                      <a:endParaRPr lang="zh-CN" sz="2000" kern="100" dirty="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Times New Roman"/>
                          <a:cs typeface="Times New Roman"/>
                        </a:rPr>
                        <a:t>误认为都真才真</a:t>
                      </a:r>
                      <a:endParaRPr lang="zh-CN" sz="2000" kern="100" dirty="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0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宋体"/>
                          <a:cs typeface="Times New Roman"/>
                        </a:rPr>
                        <a:t>“</a:t>
                      </a:r>
                      <a:r>
                        <a:rPr lang="zh-CN" sz="2000" kern="100">
                          <a:latin typeface="Times New Roman"/>
                          <a:cs typeface="Times New Roman"/>
                        </a:rPr>
                        <a:t>非</a:t>
                      </a:r>
                      <a:r>
                        <a:rPr lang="en-US" sz="2000" i="1" kern="100">
                          <a:latin typeface="Times New Roman"/>
                          <a:cs typeface="Courier New"/>
                        </a:rPr>
                        <a:t>p</a:t>
                      </a:r>
                      <a:r>
                        <a:rPr lang="en-US" sz="2000" kern="100">
                          <a:latin typeface="宋体"/>
                          <a:cs typeface="Times New Roman"/>
                        </a:rPr>
                        <a:t>”</a:t>
                      </a:r>
                      <a:r>
                        <a:rPr lang="zh-CN" sz="2000" kern="100">
                          <a:latin typeface="Times New Roman"/>
                          <a:cs typeface="Times New Roman"/>
                        </a:rPr>
                        <a:t>真假的判断</a:t>
                      </a:r>
                      <a:endParaRPr lang="zh-CN" sz="2000" kern="10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Times New Roman"/>
                          <a:cs typeface="Times New Roman"/>
                        </a:rPr>
                        <a:t>与命题</a:t>
                      </a:r>
                      <a:r>
                        <a:rPr lang="en-US" sz="2000" i="1" kern="100">
                          <a:latin typeface="Times New Roman"/>
                          <a:cs typeface="Courier New"/>
                        </a:rPr>
                        <a:t>p</a:t>
                      </a:r>
                      <a:r>
                        <a:rPr lang="zh-CN" sz="2000" kern="100">
                          <a:latin typeface="Times New Roman"/>
                          <a:cs typeface="Times New Roman"/>
                        </a:rPr>
                        <a:t>真假相反</a:t>
                      </a:r>
                      <a:endParaRPr lang="zh-CN" sz="2000" kern="10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Times New Roman"/>
                          <a:cs typeface="Times New Roman"/>
                        </a:rPr>
                        <a:t>关键词的否定</a:t>
                      </a:r>
                      <a:endParaRPr lang="zh-CN" sz="2000" kern="100" dirty="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37" grpId="0" autoUpdateAnimBg="0"/>
      <p:bldP spid="8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323850" y="2420938"/>
            <a:ext cx="8496300" cy="1609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4400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4400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．</a:t>
            </a:r>
            <a:r>
              <a:rPr lang="en-US" altLang="zh-CN" sz="4400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4400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　全称量词与存在量词</a:t>
            </a:r>
          </a:p>
          <a:p>
            <a:pPr algn="ctr">
              <a:lnSpc>
                <a:spcPct val="120000"/>
              </a:lnSpc>
              <a:defRPr/>
            </a:pPr>
            <a:endParaRPr lang="en-US" altLang="zh-CN" sz="4400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45059" name="图片 2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4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0" name="Text Box 2"/>
          <p:cNvSpPr txBox="1">
            <a:spLocks noChangeArrowheads="1"/>
          </p:cNvSpPr>
          <p:nvPr/>
        </p:nvSpPr>
        <p:spPr bwMode="auto">
          <a:xfrm>
            <a:off x="179388" y="2492375"/>
            <a:ext cx="8713787" cy="16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r>
              <a:rPr lang="zh-CN" altLang="en-US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．</a:t>
            </a:r>
            <a:r>
              <a:rPr lang="en-US" altLang="zh-CN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4.1</a:t>
            </a:r>
            <a:r>
              <a:rPr lang="zh-CN" altLang="en-US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　全称量词　</a:t>
            </a:r>
            <a:endParaRPr lang="en-US" altLang="zh-CN" sz="4400" dirty="0" smtClean="0">
              <a:solidFill>
                <a:srgbClr val="0066CC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1.   4.2</a:t>
            </a:r>
            <a:r>
              <a:rPr lang="zh-CN" altLang="en-US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　存在量词</a:t>
            </a:r>
          </a:p>
        </p:txBody>
      </p:sp>
      <p:pic>
        <p:nvPicPr>
          <p:cNvPr id="157699" name="图片 2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1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1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570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01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214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1.4.1  1.4.2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三维目标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47110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111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三维目标</a:t>
              </a:r>
            </a:p>
          </p:txBody>
        </p:sp>
      </p:grpSp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358775" y="2085975"/>
            <a:ext cx="8456613" cy="4030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2000"/>
              </a:lnSpc>
            </a:pPr>
            <a:r>
              <a:rPr lang="en-US" altLang="zh-CN" b="0" dirty="0"/>
              <a:t>    1</a:t>
            </a:r>
            <a:r>
              <a:rPr lang="zh-CN" altLang="en-US" b="0" dirty="0"/>
              <a:t>．知识与技能</a:t>
            </a:r>
          </a:p>
          <a:p>
            <a:pPr>
              <a:lnSpc>
                <a:spcPct val="122000"/>
              </a:lnSpc>
            </a:pPr>
            <a:r>
              <a:rPr lang="zh-CN" altLang="en-US" b="0" dirty="0"/>
              <a:t>　　</a:t>
            </a:r>
            <a:r>
              <a:rPr lang="en-US" altLang="zh-CN" b="0" dirty="0" smtClean="0"/>
              <a:t>(1)</a:t>
            </a:r>
            <a:r>
              <a:rPr lang="zh-CN" altLang="en-US" b="0" dirty="0" smtClean="0"/>
              <a:t>理解全称量词和存在量词的含义．</a:t>
            </a:r>
          </a:p>
          <a:p>
            <a:pPr>
              <a:lnSpc>
                <a:spcPct val="122000"/>
              </a:lnSpc>
            </a:pPr>
            <a:r>
              <a:rPr lang="en-US" altLang="zh-CN" b="0" dirty="0" smtClean="0"/>
              <a:t>    (2)</a:t>
            </a:r>
            <a:r>
              <a:rPr lang="zh-CN" altLang="en-US" b="0" dirty="0" smtClean="0"/>
              <a:t>能用全称量词符号表述全称命题，能用存在量词符号表述特称命题．</a:t>
            </a:r>
          </a:p>
          <a:p>
            <a:pPr>
              <a:lnSpc>
                <a:spcPct val="122000"/>
              </a:lnSpc>
            </a:pPr>
            <a:r>
              <a:rPr lang="en-US" altLang="zh-CN" b="0" dirty="0" smtClean="0"/>
              <a:t>    (3)</a:t>
            </a:r>
            <a:r>
              <a:rPr lang="zh-CN" altLang="en-US" b="0" dirty="0" smtClean="0"/>
              <a:t>会判断全称命题和特称命题的真假．</a:t>
            </a:r>
          </a:p>
          <a:p>
            <a:pPr>
              <a:lnSpc>
                <a:spcPct val="122000"/>
              </a:lnSpc>
            </a:pPr>
            <a:r>
              <a:rPr lang="zh-CN" altLang="en-US" b="0" dirty="0" smtClean="0"/>
              <a:t>     </a:t>
            </a:r>
            <a:r>
              <a:rPr lang="en-US" altLang="zh-CN" b="0" dirty="0" smtClean="0"/>
              <a:t>2</a:t>
            </a:r>
            <a:r>
              <a:rPr lang="zh-CN" altLang="en-US" b="0" dirty="0"/>
              <a:t>．过程与方法</a:t>
            </a:r>
          </a:p>
          <a:p>
            <a:pPr>
              <a:lnSpc>
                <a:spcPct val="122000"/>
              </a:lnSpc>
            </a:pPr>
            <a:r>
              <a:rPr lang="zh-CN" altLang="en-US" b="0" dirty="0"/>
              <a:t>　　</a:t>
            </a: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0" dirty="0" smtClean="0"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通过观察命题、科学猜想以及通过参与过程的归纳和问题的演绎，培养学生的观察能力和概括能力．</a:t>
            </a:r>
          </a:p>
          <a:p>
            <a:pPr>
              <a:lnSpc>
                <a:spcPct val="122000"/>
              </a:lnSpc>
            </a:pPr>
            <a:r>
              <a:rPr lang="en-US" altLang="zh-CN" b="0" dirty="0" smtClean="0">
                <a:latin typeface="Times New Roman" pitchFamily="18" charset="0"/>
                <a:cs typeface="Times New Roman" pitchFamily="18" charset="0"/>
              </a:rPr>
              <a:t>         (2)</a:t>
            </a: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通过问题的辨析和探究，培养学生良好的学习习惯和反思意识．</a:t>
            </a:r>
          </a:p>
          <a:p>
            <a:pPr>
              <a:lnSpc>
                <a:spcPct val="122000"/>
              </a:lnSpc>
            </a:pPr>
            <a:endParaRPr lang="zh-CN" altLang="en-US" b="0" dirty="0" smtClean="0"/>
          </a:p>
          <a:p>
            <a:pPr>
              <a:lnSpc>
                <a:spcPct val="122000"/>
              </a:lnSpc>
            </a:pPr>
            <a:endParaRPr lang="zh-CN" altLang="en-US" b="0" dirty="0"/>
          </a:p>
        </p:txBody>
      </p:sp>
      <p:pic>
        <p:nvPicPr>
          <p:cNvPr id="47109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010" grpId="0" autoUpdateAnimBg="0"/>
      <p:bldP spid="479240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285720" y="1428736"/>
            <a:ext cx="8456613" cy="2638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2000"/>
              </a:lnSpc>
            </a:pPr>
            <a:endParaRPr lang="zh-CN" altLang="en-US" b="0" dirty="0"/>
          </a:p>
          <a:p>
            <a:pPr>
              <a:lnSpc>
                <a:spcPct val="122000"/>
              </a:lnSpc>
            </a:pPr>
            <a:r>
              <a:rPr lang="zh-CN" altLang="en-US" b="0" dirty="0"/>
              <a:t>　　</a:t>
            </a:r>
            <a:r>
              <a:rPr lang="en-US" altLang="zh-CN" b="0" dirty="0"/>
              <a:t>3</a:t>
            </a:r>
            <a:r>
              <a:rPr lang="zh-CN" altLang="en-US" b="0" dirty="0"/>
              <a:t>．情感、态度与价值观</a:t>
            </a:r>
          </a:p>
          <a:p>
            <a:pPr>
              <a:lnSpc>
                <a:spcPct val="122000"/>
              </a:lnSpc>
            </a:pPr>
            <a:r>
              <a:rPr lang="zh-CN" altLang="en-US" b="0" dirty="0"/>
              <a:t>　　</a:t>
            </a:r>
            <a:r>
              <a:rPr lang="zh-CN" altLang="en-US" b="0" dirty="0" smtClean="0"/>
              <a:t>通过引导学生观察、发现、合作与交流，让学生经历知识的形成过程，增加直接经验基础，增强学生学习的成功感，激发学生学习数学的兴趣．</a:t>
            </a:r>
          </a:p>
          <a:p>
            <a:pPr>
              <a:lnSpc>
                <a:spcPct val="122000"/>
              </a:lnSpc>
            </a:pPr>
            <a:r>
              <a:rPr lang="zh-CN" altLang="en-US" b="0" dirty="0" smtClean="0"/>
              <a:t> </a:t>
            </a:r>
          </a:p>
          <a:p>
            <a:pPr>
              <a:lnSpc>
                <a:spcPct val="122000"/>
              </a:lnSpc>
            </a:pPr>
            <a:endParaRPr lang="zh-CN" altLang="en-US" b="0" dirty="0" smtClean="0"/>
          </a:p>
          <a:p>
            <a:pPr>
              <a:lnSpc>
                <a:spcPct val="122000"/>
              </a:lnSpc>
            </a:pPr>
            <a:endParaRPr lang="zh-CN" altLang="en-US" b="0" dirty="0"/>
          </a:p>
        </p:txBody>
      </p:sp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1.4.1  1.4.2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三维目标</a:t>
            </a:r>
          </a:p>
        </p:txBody>
      </p:sp>
      <p:pic>
        <p:nvPicPr>
          <p:cNvPr id="48132" name="图片 3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05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1.4.1  1.4.2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dirty="0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重点难点</a:t>
            </a:r>
          </a:p>
        </p:txBody>
      </p:sp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358775" y="2085975"/>
            <a:ext cx="8456613" cy="4030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</a:pP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　　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[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重点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]</a:t>
            </a:r>
          </a:p>
          <a:p>
            <a:pPr algn="just">
              <a:lnSpc>
                <a:spcPct val="122000"/>
              </a:lnSpc>
            </a:pPr>
            <a:r>
              <a:rPr lang="zh-CN" altLang="en-US" b="0" dirty="0">
                <a:solidFill>
                  <a:srgbClr val="000000"/>
                </a:solidFill>
                <a:cs typeface="Times New Roman" pitchFamily="18" charset="0"/>
              </a:rPr>
              <a:t>　　</a:t>
            </a:r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>通过生活和数学中的丰富实例，理解全称量词与存在</a:t>
            </a:r>
            <a:endParaRPr lang="en-US" altLang="zh-CN" b="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algn="just">
              <a:lnSpc>
                <a:spcPct val="122000"/>
              </a:lnSpc>
            </a:pPr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>量词的意义．</a:t>
            </a:r>
          </a:p>
          <a:p>
            <a:pPr algn="just">
              <a:lnSpc>
                <a:spcPct val="122000"/>
              </a:lnSpc>
            </a:pPr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>    </a:t>
            </a:r>
            <a:r>
              <a:rPr lang="en-US" altLang="zh-CN" dirty="0" smtClean="0">
                <a:solidFill>
                  <a:srgbClr val="000000"/>
                </a:solidFill>
                <a:cs typeface="Times New Roman" pitchFamily="18" charset="0"/>
              </a:rPr>
              <a:t>[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难点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]</a:t>
            </a:r>
          </a:p>
          <a:p>
            <a:pPr algn="just">
              <a:lnSpc>
                <a:spcPct val="122000"/>
              </a:lnSpc>
            </a:pPr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>　　全称命题和特称命题的真假的判定．</a:t>
            </a:r>
          </a:p>
          <a:p>
            <a:pPr algn="just">
              <a:lnSpc>
                <a:spcPct val="122000"/>
              </a:lnSpc>
            </a:pPr>
            <a:endParaRPr lang="zh-CN" altLang="en-US" b="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algn="just">
              <a:lnSpc>
                <a:spcPct val="122000"/>
              </a:lnSpc>
            </a:pPr>
            <a:endParaRPr lang="zh-CN" altLang="en-US" b="0" dirty="0">
              <a:solidFill>
                <a:srgbClr val="000000"/>
              </a:solidFill>
              <a:cs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49158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9159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重点难点</a:t>
              </a:r>
            </a:p>
          </p:txBody>
        </p:sp>
      </p:grpSp>
      <p:pic>
        <p:nvPicPr>
          <p:cNvPr id="4915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3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3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58" grpId="0"/>
      <p:bldP spid="479240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1.4.1  1.4.2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dirty="0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教学建议</a:t>
            </a:r>
          </a:p>
        </p:txBody>
      </p:sp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358775" y="2085975"/>
            <a:ext cx="8456613" cy="4030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</a:pP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　</a:t>
            </a:r>
            <a:r>
              <a:rPr lang="zh-CN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　</a:t>
            </a:r>
            <a:r>
              <a:rPr lang="zh-CN" altLang="en-US" b="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引导学生回顾命题的概念，通过具体的实例，激发对量词的理解，由此引出全称量词和全称命题的概念．符号语言是数学的基本语言，在数学中，学会使用符号语言简洁、准确地表达数学内容．教学中鼓励学生使用符号语言表达数学的内容，用数学符号表达全称命题和特称命题比用文字语言简洁的多．</a:t>
            </a:r>
          </a:p>
          <a:p>
            <a:pPr algn="just">
              <a:lnSpc>
                <a:spcPct val="122000"/>
              </a:lnSpc>
            </a:pPr>
            <a:r>
              <a:rPr lang="zh-CN" altLang="en-US" b="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判定命题的真假是本节课教学的难点，教学中要借助具体的实例，教师先不要给出判断命题真假的方法，而是针对具体的命题进行分析，引导学生总结归纳出一般方法</a:t>
            </a:r>
            <a:r>
              <a:rPr lang="en-US" altLang="zh-CN" b="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zh-CN" altLang="en-US" b="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50182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50183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教学建议</a:t>
              </a:r>
            </a:p>
          </p:txBody>
        </p:sp>
      </p:grpSp>
      <p:pic>
        <p:nvPicPr>
          <p:cNvPr id="50181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4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4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4082" grpId="0"/>
      <p:bldP spid="4792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30" name="Text Box 2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1.1.1  1.1.2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预习探究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086" name="Picture 3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087" name="Text Box 32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预习探究</a:t>
              </a:r>
            </a:p>
          </p:txBody>
        </p:sp>
      </p:grpSp>
      <p:graphicFrame>
        <p:nvGraphicFramePr>
          <p:cNvPr id="328753" name="Object 49"/>
          <p:cNvGraphicFramePr>
            <a:graphicFrameLocks noChangeAspect="1"/>
          </p:cNvGraphicFramePr>
          <p:nvPr/>
        </p:nvGraphicFramePr>
        <p:xfrm>
          <a:off x="598488" y="2060575"/>
          <a:ext cx="7788275" cy="4645025"/>
        </p:xfrm>
        <a:graphic>
          <a:graphicData uri="http://schemas.openxmlformats.org/presentationml/2006/ole">
            <p:oleObj spid="_x0000_s3074" name="Document" r:id="rId4" imgW="8820365" imgH="5270513" progId="Word.Document.8">
              <p:embed/>
            </p:oleObj>
          </a:graphicData>
        </a:graphic>
      </p:graphicFrame>
      <p:graphicFrame>
        <p:nvGraphicFramePr>
          <p:cNvPr id="328754" name="Object 50"/>
          <p:cNvGraphicFramePr>
            <a:graphicFrameLocks noChangeAspect="1"/>
          </p:cNvGraphicFramePr>
          <p:nvPr/>
        </p:nvGraphicFramePr>
        <p:xfrm>
          <a:off x="4000496" y="3000372"/>
          <a:ext cx="3897313" cy="654050"/>
        </p:xfrm>
        <a:graphic>
          <a:graphicData uri="http://schemas.openxmlformats.org/presentationml/2006/ole">
            <p:oleObj spid="_x0000_s3075" name="Document" r:id="rId5" imgW="3954195" imgH="661293" progId="Word.Document.8">
              <p:embed/>
            </p:oleObj>
          </a:graphicData>
        </a:graphic>
      </p:graphicFrame>
      <p:graphicFrame>
        <p:nvGraphicFramePr>
          <p:cNvPr id="328755" name="Object 51"/>
          <p:cNvGraphicFramePr>
            <a:graphicFrameLocks noChangeAspect="1"/>
          </p:cNvGraphicFramePr>
          <p:nvPr/>
        </p:nvGraphicFramePr>
        <p:xfrm>
          <a:off x="4214810" y="3357562"/>
          <a:ext cx="3863975" cy="642937"/>
        </p:xfrm>
        <a:graphic>
          <a:graphicData uri="http://schemas.openxmlformats.org/presentationml/2006/ole">
            <p:oleObj spid="_x0000_s3076" name="Document" r:id="rId6" imgW="3932933" imgH="658824" progId="Word.Document.8">
              <p:embed/>
            </p:oleObj>
          </a:graphicData>
        </a:graphic>
      </p:graphicFrame>
      <p:graphicFrame>
        <p:nvGraphicFramePr>
          <p:cNvPr id="328757" name="Object 53"/>
          <p:cNvGraphicFramePr>
            <a:graphicFrameLocks noChangeAspect="1"/>
          </p:cNvGraphicFramePr>
          <p:nvPr/>
        </p:nvGraphicFramePr>
        <p:xfrm>
          <a:off x="714348" y="3714752"/>
          <a:ext cx="1023938" cy="488950"/>
        </p:xfrm>
        <a:graphic>
          <a:graphicData uri="http://schemas.openxmlformats.org/presentationml/2006/ole">
            <p:oleObj spid="_x0000_s3077" name="Document" r:id="rId7" imgW="1053439" imgH="496818" progId="Word.Document.8">
              <p:embed/>
            </p:oleObj>
          </a:graphicData>
        </a:graphic>
      </p:graphicFrame>
      <p:graphicFrame>
        <p:nvGraphicFramePr>
          <p:cNvPr id="328758" name="Object 54"/>
          <p:cNvGraphicFramePr>
            <a:graphicFrameLocks noChangeAspect="1"/>
          </p:cNvGraphicFramePr>
          <p:nvPr/>
        </p:nvGraphicFramePr>
        <p:xfrm>
          <a:off x="714348" y="4357694"/>
          <a:ext cx="2101850" cy="473075"/>
        </p:xfrm>
        <a:graphic>
          <a:graphicData uri="http://schemas.openxmlformats.org/presentationml/2006/ole">
            <p:oleObj spid="_x0000_s3078" name="Document" r:id="rId8" imgW="2188638" imgH="492905" progId="Word.Document.8">
              <p:embed/>
            </p:oleObj>
          </a:graphicData>
        </a:graphic>
      </p:graphicFrame>
      <p:graphicFrame>
        <p:nvGraphicFramePr>
          <p:cNvPr id="328759" name="Object 55"/>
          <p:cNvGraphicFramePr>
            <a:graphicFrameLocks noChangeAspect="1"/>
          </p:cNvGraphicFramePr>
          <p:nvPr/>
        </p:nvGraphicFramePr>
        <p:xfrm>
          <a:off x="6000760" y="4071942"/>
          <a:ext cx="1363662" cy="463550"/>
        </p:xfrm>
        <a:graphic>
          <a:graphicData uri="http://schemas.openxmlformats.org/presentationml/2006/ole">
            <p:oleObj spid="_x0000_s3079" name="Document" r:id="rId9" imgW="1436858" imgH="491463" progId="Word.Document.8">
              <p:embed/>
            </p:oleObj>
          </a:graphicData>
        </a:graphic>
      </p:graphicFrame>
      <p:graphicFrame>
        <p:nvGraphicFramePr>
          <p:cNvPr id="328760" name="Object 56"/>
          <p:cNvGraphicFramePr>
            <a:graphicFrameLocks noChangeAspect="1"/>
          </p:cNvGraphicFramePr>
          <p:nvPr/>
        </p:nvGraphicFramePr>
        <p:xfrm>
          <a:off x="1142976" y="4786322"/>
          <a:ext cx="2111375" cy="473075"/>
        </p:xfrm>
        <a:graphic>
          <a:graphicData uri="http://schemas.openxmlformats.org/presentationml/2006/ole">
            <p:oleObj spid="_x0000_s3080" name="Document" r:id="rId10" imgW="2257056" imgH="504804" progId="Word.Document.8">
              <p:embed/>
            </p:oleObj>
          </a:graphicData>
        </a:graphic>
      </p:graphicFrame>
      <p:pic>
        <p:nvPicPr>
          <p:cNvPr id="3085" name="图片 14" descr="全品文教.jp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Object 56"/>
          <p:cNvGraphicFramePr>
            <a:graphicFrameLocks noChangeAspect="1"/>
          </p:cNvGraphicFramePr>
          <p:nvPr/>
        </p:nvGraphicFramePr>
        <p:xfrm>
          <a:off x="3786182" y="4786322"/>
          <a:ext cx="2111375" cy="473075"/>
        </p:xfrm>
        <a:graphic>
          <a:graphicData uri="http://schemas.openxmlformats.org/presentationml/2006/ole">
            <p:oleObj spid="_x0000_s3081" name="Document" r:id="rId12" imgW="2266687" imgH="5055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8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8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8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8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8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8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8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8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8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8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8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730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1.4.1  1.4.2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dirty="0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323850" y="1428736"/>
            <a:ext cx="8456613" cy="32861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</a:pP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　</a:t>
            </a:r>
            <a:endParaRPr lang="en-US" altLang="zh-CN" dirty="0">
              <a:solidFill>
                <a:srgbClr val="000000"/>
              </a:solidFill>
              <a:cs typeface="Times New Roman" pitchFamily="18" charset="0"/>
            </a:endParaRPr>
          </a:p>
          <a:p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>　　</a:t>
            </a:r>
            <a:r>
              <a:rPr lang="en-US" altLang="zh-CN" dirty="0" smtClean="0">
                <a:solidFill>
                  <a:srgbClr val="000000"/>
                </a:solidFill>
                <a:cs typeface="Times New Roman" pitchFamily="18" charset="0"/>
              </a:rPr>
              <a:t>[</a:t>
            </a:r>
            <a:r>
              <a:rPr lang="zh-CN" altLang="en-US" dirty="0" smtClean="0">
                <a:solidFill>
                  <a:srgbClr val="000000"/>
                </a:solidFill>
                <a:cs typeface="Times New Roman" pitchFamily="18" charset="0"/>
              </a:rPr>
              <a:t>导入一</a:t>
            </a:r>
            <a:r>
              <a:rPr lang="en-US" altLang="zh-CN" dirty="0" smtClean="0">
                <a:solidFill>
                  <a:srgbClr val="000000"/>
                </a:solidFill>
                <a:cs typeface="Times New Roman" pitchFamily="18" charset="0"/>
              </a:rPr>
              <a:t>] </a:t>
            </a:r>
          </a:p>
          <a:p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        很久很久以前，有三位举人进京赶考，路上遇见一位算命先生，三人就请算命先生给算一下，他们中有几人能中，算命先生看了他们一眼，伸出了一根手指头，三个人很生气却又暗自认为那个高中的人是自己．结果三人都设中，三人找到算命先生理论，算命先生却说道：“我的一个手指头是指你们中任何一人都不中”．三人哑然．</a:t>
            </a:r>
          </a:p>
          <a:p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上面故事中，三人的理解“只有一个能考中”，与算命先生的解释：“任何一个都考不中”，这两种说法有何区别？其中“只有一个”与“任何一个”又起到了什么作用？本节课就探讨这些问题．</a:t>
            </a:r>
          </a:p>
          <a:p>
            <a:pPr algn="just">
              <a:lnSpc>
                <a:spcPct val="122000"/>
              </a:lnSpc>
            </a:pPr>
            <a:endParaRPr lang="en-US" altLang="zh-CN" b="0" dirty="0">
              <a:solidFill>
                <a:srgbClr val="000000"/>
              </a:solidFill>
              <a:cs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52230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52231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dirty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新课导入</a:t>
              </a:r>
            </a:p>
          </p:txBody>
        </p:sp>
      </p:grpSp>
      <p:pic>
        <p:nvPicPr>
          <p:cNvPr id="52229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6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6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130" grpId="0"/>
      <p:bldP spid="479240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1.4.1  1.4.2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dirty="0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428596" y="1071546"/>
            <a:ext cx="8456613" cy="47149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</a:pP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　</a:t>
            </a:r>
            <a:endParaRPr lang="en-US" altLang="zh-CN" dirty="0">
              <a:solidFill>
                <a:srgbClr val="000000"/>
              </a:solidFill>
              <a:cs typeface="Times New Roman" pitchFamily="18" charset="0"/>
            </a:endParaRPr>
          </a:p>
          <a:p>
            <a:pPr>
              <a:lnSpc>
                <a:spcPts val="3500"/>
              </a:lnSpc>
            </a:pPr>
            <a:r>
              <a:rPr lang="en-US" altLang="zh-CN" dirty="0" smtClean="0">
                <a:solidFill>
                  <a:srgbClr val="000000"/>
                </a:solidFill>
                <a:cs typeface="Times New Roman" pitchFamily="18" charset="0"/>
              </a:rPr>
              <a:t>[</a:t>
            </a:r>
            <a:r>
              <a:rPr lang="zh-CN" altLang="en-US" dirty="0" smtClean="0">
                <a:solidFill>
                  <a:srgbClr val="000000"/>
                </a:solidFill>
                <a:cs typeface="Times New Roman" pitchFamily="18" charset="0"/>
              </a:rPr>
              <a:t>导入二</a:t>
            </a:r>
            <a:r>
              <a:rPr lang="en-US" altLang="zh-CN" dirty="0" smtClean="0">
                <a:solidFill>
                  <a:srgbClr val="000000"/>
                </a:solidFill>
                <a:cs typeface="Times New Roman" pitchFamily="18" charset="0"/>
              </a:rPr>
              <a:t>]</a:t>
            </a:r>
          </a:p>
          <a:p>
            <a:pPr>
              <a:lnSpc>
                <a:spcPts val="3500"/>
              </a:lnSpc>
            </a:pP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观察以下命题：</a:t>
            </a:r>
          </a:p>
          <a:p>
            <a:pPr>
              <a:lnSpc>
                <a:spcPts val="3500"/>
              </a:lnSpc>
            </a:pPr>
            <a:r>
              <a:rPr 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(1)</a:t>
            </a: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对任意</a:t>
            </a:r>
            <a:r>
              <a:rPr lang="en-US" b="0" i="1" dirty="0" err="1" smtClean="0"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b="0" dirty="0" err="1" smtClean="0">
                <a:latin typeface="Times New Roman" pitchFamily="18" charset="0"/>
                <a:ea typeface="+mn-ea"/>
                <a:cs typeface="Times New Roman" pitchFamily="18" charset="0"/>
              </a:rPr>
              <a:t>∈R</a:t>
            </a: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，</a:t>
            </a:r>
            <a:r>
              <a:rPr lang="en-US" b="0" i="1" dirty="0" smtClean="0"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&gt;3</a:t>
            </a: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；</a:t>
            </a:r>
          </a:p>
          <a:p>
            <a:pPr>
              <a:lnSpc>
                <a:spcPts val="3500"/>
              </a:lnSpc>
            </a:pPr>
            <a:r>
              <a:rPr 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(2)</a:t>
            </a: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所有的正整数都是有理数；</a:t>
            </a:r>
          </a:p>
          <a:p>
            <a:pPr>
              <a:lnSpc>
                <a:spcPts val="3500"/>
              </a:lnSpc>
            </a:pPr>
            <a:r>
              <a:rPr 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(3)</a:t>
            </a: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若函数</a:t>
            </a:r>
            <a:r>
              <a:rPr lang="en-US" b="0" i="1" dirty="0" smtClean="0">
                <a:latin typeface="Times New Roman" pitchFamily="18" charset="0"/>
                <a:ea typeface="+mn-ea"/>
                <a:cs typeface="Times New Roman" pitchFamily="18" charset="0"/>
              </a:rPr>
              <a:t>f</a:t>
            </a:r>
            <a:r>
              <a:rPr 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lang="en-US" b="0" i="1" dirty="0" smtClean="0"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对定义域</a:t>
            </a:r>
            <a:r>
              <a:rPr lang="en-US" b="0" i="1" dirty="0" smtClean="0">
                <a:latin typeface="Times New Roman" pitchFamily="18" charset="0"/>
                <a:ea typeface="+mn-ea"/>
                <a:cs typeface="Times New Roman" pitchFamily="18" charset="0"/>
              </a:rPr>
              <a:t>D</a:t>
            </a: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中的每一个</a:t>
            </a:r>
            <a:r>
              <a:rPr lang="en-US" b="0" i="1" dirty="0" smtClean="0"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，都有</a:t>
            </a:r>
            <a:r>
              <a:rPr lang="en-US" b="0" i="1" dirty="0" smtClean="0">
                <a:latin typeface="Times New Roman" pitchFamily="18" charset="0"/>
                <a:ea typeface="+mn-ea"/>
                <a:cs typeface="Times New Roman" pitchFamily="18" charset="0"/>
              </a:rPr>
              <a:t>f</a:t>
            </a:r>
            <a:r>
              <a:rPr 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－</a:t>
            </a:r>
            <a:r>
              <a:rPr lang="en-US" b="0" i="1" dirty="0" smtClean="0"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＝</a:t>
            </a:r>
            <a:r>
              <a:rPr lang="en-US" b="0" i="1" dirty="0" smtClean="0">
                <a:latin typeface="Times New Roman" pitchFamily="18" charset="0"/>
                <a:ea typeface="+mn-ea"/>
                <a:cs typeface="Times New Roman" pitchFamily="18" charset="0"/>
              </a:rPr>
              <a:t>f</a:t>
            </a:r>
            <a:r>
              <a:rPr 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lang="en-US" b="0" i="1" dirty="0" smtClean="0"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，</a:t>
            </a:r>
            <a:endParaRPr lang="en-US" altLang="zh-CN" b="0" dirty="0" smtClean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则</a:t>
            </a:r>
            <a:r>
              <a:rPr lang="en-US" b="0" i="1" dirty="0" smtClean="0">
                <a:latin typeface="Times New Roman" pitchFamily="18" charset="0"/>
                <a:ea typeface="+mn-ea"/>
                <a:cs typeface="Times New Roman" pitchFamily="18" charset="0"/>
              </a:rPr>
              <a:t>f</a:t>
            </a:r>
            <a:r>
              <a:rPr 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lang="en-US" b="0" i="1" dirty="0" smtClean="0"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是偶函数；</a:t>
            </a:r>
          </a:p>
          <a:p>
            <a:pPr>
              <a:lnSpc>
                <a:spcPts val="3500"/>
              </a:lnSpc>
            </a:pPr>
            <a:r>
              <a:rPr 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(4)</a:t>
            </a: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所有有中国国籍的人都是黄种人．</a:t>
            </a:r>
          </a:p>
          <a:p>
            <a:pPr>
              <a:lnSpc>
                <a:spcPts val="3500"/>
              </a:lnSpc>
            </a:pP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问题：</a:t>
            </a:r>
            <a:r>
              <a:rPr 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(1)</a:t>
            </a: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这些命题中的量词有何特点？</a:t>
            </a:r>
          </a:p>
          <a:p>
            <a:pPr>
              <a:lnSpc>
                <a:spcPts val="3500"/>
              </a:lnSpc>
            </a:pPr>
            <a:r>
              <a:rPr 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(2)</a:t>
            </a: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上述</a:t>
            </a:r>
            <a:r>
              <a:rPr 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4</a:t>
            </a: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个命题，可以用同一种形式表示吗？</a:t>
            </a:r>
            <a:endParaRPr lang="en-US" altLang="zh-CN" b="0" dirty="0" smtClean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endParaRPr lang="en-US" altLang="zh-CN" b="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b="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b="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b="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b="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b="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b="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2229" name="图片 6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30" name="Text Box 2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1.4.1  1.4.2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预习探究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086" name="Picture 3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087" name="Text Box 32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预习探究</a:t>
              </a:r>
            </a:p>
          </p:txBody>
        </p:sp>
      </p:grpSp>
      <p:graphicFrame>
        <p:nvGraphicFramePr>
          <p:cNvPr id="328753" name="Object 49"/>
          <p:cNvGraphicFramePr>
            <a:graphicFrameLocks/>
          </p:cNvGraphicFramePr>
          <p:nvPr/>
        </p:nvGraphicFramePr>
        <p:xfrm>
          <a:off x="857224" y="2000240"/>
          <a:ext cx="7273925" cy="5275263"/>
        </p:xfrm>
        <a:graphic>
          <a:graphicData uri="http://schemas.openxmlformats.org/presentationml/2006/ole">
            <p:oleObj spid="_x0000_s381954" name="Document" r:id="rId4" imgW="7378471" imgH="5320993" progId="Word.Document.8">
              <p:embed/>
            </p:oleObj>
          </a:graphicData>
        </a:graphic>
      </p:graphicFrame>
      <p:graphicFrame>
        <p:nvGraphicFramePr>
          <p:cNvPr id="328754" name="Object 50"/>
          <p:cNvGraphicFramePr>
            <a:graphicFrameLocks noChangeAspect="1"/>
          </p:cNvGraphicFramePr>
          <p:nvPr/>
        </p:nvGraphicFramePr>
        <p:xfrm>
          <a:off x="3143240" y="2928934"/>
          <a:ext cx="3889375" cy="647700"/>
        </p:xfrm>
        <a:graphic>
          <a:graphicData uri="http://schemas.openxmlformats.org/presentationml/2006/ole">
            <p:oleObj spid="_x0000_s381955" name="Document" r:id="rId5" imgW="3961448" imgH="663096" progId="Word.Document.8">
              <p:embed/>
            </p:oleObj>
          </a:graphicData>
        </a:graphic>
      </p:graphicFrame>
      <p:pic>
        <p:nvPicPr>
          <p:cNvPr id="3085" name="图片 14" descr="全品文教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Object 50"/>
          <p:cNvGraphicFramePr>
            <a:graphicFrameLocks noChangeAspect="1"/>
          </p:cNvGraphicFramePr>
          <p:nvPr/>
        </p:nvGraphicFramePr>
        <p:xfrm>
          <a:off x="1571604" y="3357562"/>
          <a:ext cx="3889375" cy="647700"/>
        </p:xfrm>
        <a:graphic>
          <a:graphicData uri="http://schemas.openxmlformats.org/presentationml/2006/ole">
            <p:oleObj spid="_x0000_s381956" name="Document" r:id="rId7" imgW="3961448" imgH="664538" progId="Word.Document.8">
              <p:embed/>
            </p:oleObj>
          </a:graphicData>
        </a:graphic>
      </p:graphicFrame>
      <p:graphicFrame>
        <p:nvGraphicFramePr>
          <p:cNvPr id="4" name="Object 50"/>
          <p:cNvGraphicFramePr>
            <a:graphicFrameLocks noChangeAspect="1"/>
          </p:cNvGraphicFramePr>
          <p:nvPr/>
        </p:nvGraphicFramePr>
        <p:xfrm>
          <a:off x="928662" y="5072074"/>
          <a:ext cx="3889375" cy="647700"/>
        </p:xfrm>
        <a:graphic>
          <a:graphicData uri="http://schemas.openxmlformats.org/presentationml/2006/ole">
            <p:oleObj spid="_x0000_s381957" name="Document" r:id="rId8" imgW="3961448" imgH="666341" progId="Word.Document.8">
              <p:embed/>
            </p:oleObj>
          </a:graphicData>
        </a:graphic>
      </p:graphicFrame>
      <p:graphicFrame>
        <p:nvGraphicFramePr>
          <p:cNvPr id="5" name="Object 50"/>
          <p:cNvGraphicFramePr>
            <a:graphicFrameLocks/>
          </p:cNvGraphicFramePr>
          <p:nvPr/>
        </p:nvGraphicFramePr>
        <p:xfrm>
          <a:off x="3571868" y="5072074"/>
          <a:ext cx="4876800" cy="798513"/>
        </p:xfrm>
        <a:graphic>
          <a:graphicData uri="http://schemas.openxmlformats.org/presentationml/2006/ole">
            <p:oleObj spid="_x0000_s381958" name="Document" r:id="rId9" imgW="4946696" imgH="805162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8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8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8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730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1.4.1  1.4.2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预习探究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4098" name="Object 26"/>
          <p:cNvGraphicFramePr>
            <a:graphicFrameLocks noChangeAspect="1"/>
          </p:cNvGraphicFramePr>
          <p:nvPr/>
        </p:nvGraphicFramePr>
        <p:xfrm>
          <a:off x="428596" y="1928802"/>
          <a:ext cx="8289925" cy="1001713"/>
        </p:xfrm>
        <a:graphic>
          <a:graphicData uri="http://schemas.openxmlformats.org/presentationml/2006/ole">
            <p:oleObj spid="_x0000_s382978" name="Document" r:id="rId4" imgW="8757265" imgH="1059006" progId="Word.Document.8">
              <p:embed/>
            </p:oleObj>
          </a:graphicData>
        </a:graphic>
      </p:graphicFrame>
      <p:graphicFrame>
        <p:nvGraphicFramePr>
          <p:cNvPr id="503836" name="Object 28"/>
          <p:cNvGraphicFramePr>
            <a:graphicFrameLocks noChangeAspect="1"/>
          </p:cNvGraphicFramePr>
          <p:nvPr/>
        </p:nvGraphicFramePr>
        <p:xfrm>
          <a:off x="949325" y="3429000"/>
          <a:ext cx="8194675" cy="2300287"/>
        </p:xfrm>
        <a:graphic>
          <a:graphicData uri="http://schemas.openxmlformats.org/presentationml/2006/ole">
            <p:oleObj spid="_x0000_s382979" name="Document" r:id="rId5" imgW="8661352" imgH="242954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3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30" name="Text Box 2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1.4.1  1.4.2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预习探究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328753" name="Object 49"/>
          <p:cNvGraphicFramePr>
            <a:graphicFrameLocks/>
          </p:cNvGraphicFramePr>
          <p:nvPr/>
        </p:nvGraphicFramePr>
        <p:xfrm>
          <a:off x="714348" y="1560513"/>
          <a:ext cx="7345363" cy="5297487"/>
        </p:xfrm>
        <a:graphic>
          <a:graphicData uri="http://schemas.openxmlformats.org/presentationml/2006/ole">
            <p:oleObj spid="_x0000_s384002" name="Document" r:id="rId3" imgW="7452855" imgH="5342267" progId="Word.Document.8">
              <p:embed/>
            </p:oleObj>
          </a:graphicData>
        </a:graphic>
      </p:graphicFrame>
      <p:graphicFrame>
        <p:nvGraphicFramePr>
          <p:cNvPr id="328754" name="Object 50"/>
          <p:cNvGraphicFramePr>
            <a:graphicFrameLocks/>
          </p:cNvGraphicFramePr>
          <p:nvPr/>
        </p:nvGraphicFramePr>
        <p:xfrm>
          <a:off x="3643313" y="2500313"/>
          <a:ext cx="3951287" cy="661987"/>
        </p:xfrm>
        <a:graphic>
          <a:graphicData uri="http://schemas.openxmlformats.org/presentationml/2006/ole">
            <p:oleObj spid="_x0000_s384003" name="Document" r:id="rId4" imgW="3954195" imgH="661293" progId="Word.Document.8">
              <p:embed/>
            </p:oleObj>
          </a:graphicData>
        </a:graphic>
      </p:graphicFrame>
      <p:pic>
        <p:nvPicPr>
          <p:cNvPr id="3085" name="图片 14" descr="全品文教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" name="Object 50"/>
          <p:cNvGraphicFramePr>
            <a:graphicFrameLocks noChangeAspect="1"/>
          </p:cNvGraphicFramePr>
          <p:nvPr/>
        </p:nvGraphicFramePr>
        <p:xfrm>
          <a:off x="2071670" y="2928934"/>
          <a:ext cx="3897312" cy="654050"/>
        </p:xfrm>
        <a:graphic>
          <a:graphicData uri="http://schemas.openxmlformats.org/presentationml/2006/ole">
            <p:oleObj spid="_x0000_s384004" name="Document" r:id="rId6" imgW="3961448" imgH="663096" progId="Word.Document.8">
              <p:embed/>
            </p:oleObj>
          </a:graphicData>
        </a:graphic>
      </p:graphicFrame>
      <p:graphicFrame>
        <p:nvGraphicFramePr>
          <p:cNvPr id="3" name="Object 50"/>
          <p:cNvGraphicFramePr>
            <a:graphicFrameLocks noChangeAspect="1"/>
          </p:cNvGraphicFramePr>
          <p:nvPr/>
        </p:nvGraphicFramePr>
        <p:xfrm>
          <a:off x="4214810" y="3786190"/>
          <a:ext cx="3897312" cy="654050"/>
        </p:xfrm>
        <a:graphic>
          <a:graphicData uri="http://schemas.openxmlformats.org/presentationml/2006/ole">
            <p:oleObj spid="_x0000_s384005" name="Document" r:id="rId7" imgW="3961448" imgH="663096" progId="Word.Document.8">
              <p:embed/>
            </p:oleObj>
          </a:graphicData>
        </a:graphic>
      </p:graphicFrame>
      <p:graphicFrame>
        <p:nvGraphicFramePr>
          <p:cNvPr id="4" name="Object 50"/>
          <p:cNvGraphicFramePr>
            <a:graphicFrameLocks/>
          </p:cNvGraphicFramePr>
          <p:nvPr/>
        </p:nvGraphicFramePr>
        <p:xfrm>
          <a:off x="500034" y="4214818"/>
          <a:ext cx="4760913" cy="561975"/>
        </p:xfrm>
        <a:graphic>
          <a:graphicData uri="http://schemas.openxmlformats.org/presentationml/2006/ole">
            <p:oleObj spid="_x0000_s384006" name="Document" r:id="rId8" imgW="4761004" imgH="56141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7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1.4.1  1.4.2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预习探究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7170" name="Object 8"/>
          <p:cNvGraphicFramePr>
            <a:graphicFrameLocks noChangeAspect="1"/>
          </p:cNvGraphicFramePr>
          <p:nvPr>
            <p:ph/>
          </p:nvPr>
        </p:nvGraphicFramePr>
        <p:xfrm>
          <a:off x="642910" y="1928802"/>
          <a:ext cx="7473950" cy="3686175"/>
        </p:xfrm>
        <a:graphic>
          <a:graphicData uri="http://schemas.openxmlformats.org/presentationml/2006/ole">
            <p:oleObj spid="_x0000_s386050" name="Document" r:id="rId3" imgW="7637747" imgH="3766918" progId="Word.Document.8">
              <p:embed/>
            </p:oleObj>
          </a:graphicData>
        </a:graphic>
      </p:graphicFrame>
      <p:graphicFrame>
        <p:nvGraphicFramePr>
          <p:cNvPr id="944141" name="Object 13"/>
          <p:cNvGraphicFramePr>
            <a:graphicFrameLocks noChangeAspect="1"/>
          </p:cNvGraphicFramePr>
          <p:nvPr/>
        </p:nvGraphicFramePr>
        <p:xfrm>
          <a:off x="714348" y="3000372"/>
          <a:ext cx="7893050" cy="2308225"/>
        </p:xfrm>
        <a:graphic>
          <a:graphicData uri="http://schemas.openxmlformats.org/presentationml/2006/ole">
            <p:oleObj spid="_x0000_s386051" name="Document" r:id="rId4" imgW="8100657" imgH="2366088" progId="Word.Document.8">
              <p:embed/>
            </p:oleObj>
          </a:graphicData>
        </a:graphic>
      </p:graphicFrame>
      <p:pic>
        <p:nvPicPr>
          <p:cNvPr id="7173" name="图片 4" descr="全品文教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4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4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85720" y="1142984"/>
            <a:ext cx="2305050" cy="512763"/>
            <a:chOff x="203" y="839"/>
            <a:chExt cx="1452" cy="323"/>
          </a:xfrm>
        </p:grpSpPr>
        <p:pic>
          <p:nvPicPr>
            <p:cNvPr id="13320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21" name="Text Box 9"/>
            <p:cNvSpPr txBox="1">
              <a:spLocks noChangeArrowheads="1"/>
            </p:cNvSpPr>
            <p:nvPr/>
          </p:nvSpPr>
          <p:spPr bwMode="auto">
            <a:xfrm>
              <a:off x="518" y="839"/>
              <a:ext cx="1091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600" dirty="0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备课素材</a:t>
              </a:r>
              <a:endParaRPr lang="zh-CN" altLang="en-US" sz="2600" dirty="0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1.4.1  1.4.2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15874" name="Object 2"/>
          <p:cNvGraphicFramePr>
            <a:graphicFrameLocks/>
          </p:cNvGraphicFramePr>
          <p:nvPr/>
        </p:nvGraphicFramePr>
        <p:xfrm>
          <a:off x="285720" y="1928802"/>
          <a:ext cx="8081962" cy="6359525"/>
        </p:xfrm>
        <a:graphic>
          <a:graphicData uri="http://schemas.openxmlformats.org/presentationml/2006/ole">
            <p:oleObj spid="_x0000_s390146" name="Document" r:id="rId5" imgW="8343568" imgH="656064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1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37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1.4.1  1.4.2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16898" name="Object 2"/>
          <p:cNvGraphicFramePr>
            <a:graphicFrameLocks/>
          </p:cNvGraphicFramePr>
          <p:nvPr/>
        </p:nvGraphicFramePr>
        <p:xfrm>
          <a:off x="504825" y="1639888"/>
          <a:ext cx="8061325" cy="5716587"/>
        </p:xfrm>
        <a:graphic>
          <a:graphicData uri="http://schemas.openxmlformats.org/presentationml/2006/ole">
            <p:oleObj spid="_x0000_s391170" name="Document" r:id="rId4" imgW="8558949" imgH="59757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10249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0250" name="Text Box 9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考点类析</a:t>
              </a:r>
            </a:p>
          </p:txBody>
        </p:sp>
      </p:grpSp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1.4.1  1.4.2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487439" name="Object 15"/>
          <p:cNvGraphicFramePr>
            <a:graphicFrameLocks/>
          </p:cNvGraphicFramePr>
          <p:nvPr>
            <p:ph/>
          </p:nvPr>
        </p:nvGraphicFramePr>
        <p:xfrm>
          <a:off x="611187" y="2857496"/>
          <a:ext cx="8532813" cy="5348288"/>
        </p:xfrm>
        <a:graphic>
          <a:graphicData uri="http://schemas.openxmlformats.org/presentationml/2006/ole">
            <p:oleObj spid="_x0000_s393218" name="Document" r:id="rId4" imgW="8535872" imgH="5350560" progId="Word.Document.8">
              <p:embed/>
            </p:oleObj>
          </a:graphicData>
        </a:graphic>
      </p:graphicFrame>
      <p:pic>
        <p:nvPicPr>
          <p:cNvPr id="10245" name="图片 7" descr="全品文教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组合 9"/>
          <p:cNvGrpSpPr/>
          <p:nvPr/>
        </p:nvGrpSpPr>
        <p:grpSpPr>
          <a:xfrm>
            <a:off x="358775" y="2085975"/>
            <a:ext cx="8456613" cy="695325"/>
            <a:chOff x="358775" y="2085975"/>
            <a:chExt cx="8456613" cy="695325"/>
          </a:xfrm>
        </p:grpSpPr>
        <p:sp>
          <p:nvSpPr>
            <p:cNvPr id="10247" name="Text Box 12"/>
            <p:cNvSpPr txBox="1">
              <a:spLocks noChangeArrowheads="1"/>
            </p:cNvSpPr>
            <p:nvPr/>
          </p:nvSpPr>
          <p:spPr bwMode="auto">
            <a:xfrm>
              <a:off x="358775" y="2085975"/>
              <a:ext cx="8456613" cy="6953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22000"/>
                </a:lnSpc>
              </a:pPr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 ►　</a:t>
              </a:r>
              <a:r>
                <a:rPr lang="zh-CN" altLang="en-US" b="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  <a:cs typeface="Times New Roman" pitchFamily="18" charset="0"/>
                </a:rPr>
                <a:t>考点一　</a:t>
              </a:r>
              <a:r>
                <a:rPr lang="zh-CN" altLang="en-US" dirty="0" smtClean="0"/>
                <a:t>判断命题的类型</a:t>
              </a:r>
              <a:endParaRPr lang="zh-CN" altLang="en-US" dirty="0">
                <a:solidFill>
                  <a:srgbClr val="000000"/>
                </a:solidFill>
                <a:latin typeface="Times New Roman" pitchFamily="18" charset="0"/>
                <a:ea typeface="黑体" pitchFamily="2" charset="-122"/>
              </a:endParaRPr>
            </a:p>
          </p:txBody>
        </p:sp>
        <p:pic>
          <p:nvPicPr>
            <p:cNvPr id="11" name="Picture 1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286512" y="2285992"/>
              <a:ext cx="1066796" cy="22120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  <p:graphicFrame>
        <p:nvGraphicFramePr>
          <p:cNvPr id="393219" name="Object 15"/>
          <p:cNvGraphicFramePr>
            <a:graphicFrameLocks noChangeAspect="1"/>
          </p:cNvGraphicFramePr>
          <p:nvPr/>
        </p:nvGraphicFramePr>
        <p:xfrm>
          <a:off x="642910" y="5000636"/>
          <a:ext cx="7931150" cy="3962400"/>
        </p:xfrm>
        <a:graphic>
          <a:graphicData uri="http://schemas.openxmlformats.org/presentationml/2006/ole">
            <p:oleObj spid="_x0000_s393219" name="Document" r:id="rId7" imgW="8494046" imgH="424540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7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7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3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3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37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266" name="Object 15"/>
          <p:cNvGraphicFramePr>
            <a:graphicFrameLocks noChangeAspect="1"/>
          </p:cNvGraphicFramePr>
          <p:nvPr>
            <p:ph/>
          </p:nvPr>
        </p:nvGraphicFramePr>
        <p:xfrm>
          <a:off x="568325" y="1998663"/>
          <a:ext cx="7945438" cy="3970337"/>
        </p:xfrm>
        <a:graphic>
          <a:graphicData uri="http://schemas.openxmlformats.org/presentationml/2006/ole">
            <p:oleObj spid="_x0000_s669698" name="Document" r:id="rId4" imgW="8494046" imgH="4245400" progId="Word.Document.8">
              <p:embed/>
            </p:oleObj>
          </a:graphicData>
        </a:graphic>
      </p:graphicFrame>
      <p:sp>
        <p:nvSpPr>
          <p:cNvPr id="11268" name="Text Box 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1.4.1  1.4.2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669699" name="Object 15"/>
          <p:cNvGraphicFramePr>
            <a:graphicFrameLocks noChangeAspect="1"/>
          </p:cNvGraphicFramePr>
          <p:nvPr/>
        </p:nvGraphicFramePr>
        <p:xfrm>
          <a:off x="857224" y="4500570"/>
          <a:ext cx="7947025" cy="3973513"/>
        </p:xfrm>
        <a:graphic>
          <a:graphicData uri="http://schemas.openxmlformats.org/presentationml/2006/ole">
            <p:oleObj spid="_x0000_s669699" name="Document" r:id="rId5" imgW="8503421" imgH="425189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9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1.1.1  1.1.2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预习探究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4098" name="Object 26"/>
          <p:cNvGraphicFramePr>
            <a:graphicFrameLocks noChangeAspect="1"/>
          </p:cNvGraphicFramePr>
          <p:nvPr/>
        </p:nvGraphicFramePr>
        <p:xfrm>
          <a:off x="400050" y="1797050"/>
          <a:ext cx="8428038" cy="2900363"/>
        </p:xfrm>
        <a:graphic>
          <a:graphicData uri="http://schemas.openxmlformats.org/presentationml/2006/ole">
            <p:oleObj spid="_x0000_s4098" name="Document" r:id="rId4" imgW="8753298" imgH="3026299" progId="Word.Document.8">
              <p:embed/>
            </p:oleObj>
          </a:graphicData>
        </a:graphic>
      </p:graphicFrame>
      <p:graphicFrame>
        <p:nvGraphicFramePr>
          <p:cNvPr id="503836" name="Object 28"/>
          <p:cNvGraphicFramePr>
            <a:graphicFrameLocks noChangeAspect="1"/>
          </p:cNvGraphicFramePr>
          <p:nvPr/>
        </p:nvGraphicFramePr>
        <p:xfrm>
          <a:off x="1214414" y="3714752"/>
          <a:ext cx="6821488" cy="2322513"/>
        </p:xfrm>
        <a:graphic>
          <a:graphicData uri="http://schemas.openxmlformats.org/presentationml/2006/ole">
            <p:oleObj spid="_x0000_s4099" name="Document" r:id="rId5" imgW="7184138" imgH="245118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3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47"/>
          <p:cNvGraphicFramePr>
            <a:graphicFrameLocks noChangeAspect="1"/>
          </p:cNvGraphicFramePr>
          <p:nvPr/>
        </p:nvGraphicFramePr>
        <p:xfrm>
          <a:off x="571472" y="2143116"/>
          <a:ext cx="8154988" cy="4371975"/>
        </p:xfrm>
        <a:graphic>
          <a:graphicData uri="http://schemas.openxmlformats.org/presentationml/2006/ole">
            <p:oleObj spid="_x0000_s395266" name="Document" r:id="rId3" imgW="8712914" imgH="4673041" progId="Word.Document.8">
              <p:embed/>
            </p:oleObj>
          </a:graphicData>
        </a:graphic>
      </p:graphicFrame>
      <p:sp>
        <p:nvSpPr>
          <p:cNvPr id="14343" name="Text Box 27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1.4.1  1.4.2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pic>
        <p:nvPicPr>
          <p:cNvPr id="14344" name="图片 8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6" name="Text Box 6"/>
          <p:cNvSpPr txBox="1">
            <a:spLocks noChangeArrowheads="1"/>
          </p:cNvSpPr>
          <p:nvPr/>
        </p:nvSpPr>
        <p:spPr bwMode="auto">
          <a:xfrm>
            <a:off x="323850" y="1341438"/>
            <a:ext cx="8456613" cy="720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►　</a:t>
            </a:r>
            <a:r>
              <a:rPr lang="zh-CN" altLang="en-US" b="0" dirty="0">
                <a:latin typeface="黑体" pitchFamily="2" charset="-122"/>
                <a:ea typeface="黑体" pitchFamily="2" charset="-122"/>
              </a:rPr>
              <a:t>考点二　</a:t>
            </a:r>
            <a:r>
              <a:rPr lang="zh-CN" altLang="en-US" dirty="0" smtClean="0"/>
              <a:t>判断命题的真假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ts val="3500"/>
              </a:lnSpc>
            </a:pP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72132" y="1571612"/>
            <a:ext cx="1066796" cy="2143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362" name="Object 15"/>
          <p:cNvGraphicFramePr>
            <a:graphicFrameLocks/>
          </p:cNvGraphicFramePr>
          <p:nvPr/>
        </p:nvGraphicFramePr>
        <p:xfrm>
          <a:off x="500034" y="2071678"/>
          <a:ext cx="8007350" cy="3771900"/>
        </p:xfrm>
        <a:graphic>
          <a:graphicData uri="http://schemas.openxmlformats.org/presentationml/2006/ole">
            <p:oleObj spid="_x0000_s670722" name="Document" r:id="rId4" imgW="8009905" imgH="3771245" progId="Word.Document.8">
              <p:embed/>
            </p:oleObj>
          </a:graphicData>
        </a:graphic>
      </p:graphicFrame>
      <p:sp>
        <p:nvSpPr>
          <p:cNvPr id="15365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1.4.1  1.4.2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47"/>
          <p:cNvGraphicFramePr>
            <a:graphicFrameLocks/>
          </p:cNvGraphicFramePr>
          <p:nvPr/>
        </p:nvGraphicFramePr>
        <p:xfrm>
          <a:off x="785786" y="2500306"/>
          <a:ext cx="7683500" cy="4676775"/>
        </p:xfrm>
        <a:graphic>
          <a:graphicData uri="http://schemas.openxmlformats.org/presentationml/2006/ole">
            <p:oleObj spid="_x0000_s401410" name="Document" r:id="rId3" imgW="7773007" imgH="4716671" progId="Word.Document.8">
              <p:embed/>
            </p:oleObj>
          </a:graphicData>
        </a:graphic>
      </p:graphicFrame>
      <p:sp>
        <p:nvSpPr>
          <p:cNvPr id="14343" name="Text Box 27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1.4.1  1.4.2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507939" name="Object 35"/>
          <p:cNvGraphicFramePr>
            <a:graphicFrameLocks noChangeAspect="1"/>
          </p:cNvGraphicFramePr>
          <p:nvPr/>
        </p:nvGraphicFramePr>
        <p:xfrm>
          <a:off x="7126287" y="2500306"/>
          <a:ext cx="2017713" cy="620712"/>
        </p:xfrm>
        <a:graphic>
          <a:graphicData uri="http://schemas.openxmlformats.org/presentationml/2006/ole">
            <p:oleObj spid="_x0000_s401411" name="Document" r:id="rId4" imgW="2138111" imgH="655163" progId="Word.Document.8">
              <p:embed/>
            </p:oleObj>
          </a:graphicData>
        </a:graphic>
      </p:graphicFrame>
      <p:pic>
        <p:nvPicPr>
          <p:cNvPr id="14344" name="图片 8" descr="全品文教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组合 10"/>
          <p:cNvGrpSpPr>
            <a:grpSpLocks/>
          </p:cNvGrpSpPr>
          <p:nvPr/>
        </p:nvGrpSpPr>
        <p:grpSpPr bwMode="auto">
          <a:xfrm>
            <a:off x="323850" y="1341438"/>
            <a:ext cx="8456613" cy="738958"/>
            <a:chOff x="323850" y="1341438"/>
            <a:chExt cx="8456613" cy="738958"/>
          </a:xfrm>
        </p:grpSpPr>
        <p:sp>
          <p:nvSpPr>
            <p:cNvPr id="14346" name="Text Box 6"/>
            <p:cNvSpPr txBox="1">
              <a:spLocks noChangeArrowheads="1"/>
            </p:cNvSpPr>
            <p:nvPr/>
          </p:nvSpPr>
          <p:spPr bwMode="auto">
            <a:xfrm>
              <a:off x="323850" y="1341438"/>
              <a:ext cx="8456613" cy="7207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 ►　</a:t>
              </a:r>
              <a:r>
                <a:rPr lang="zh-CN" altLang="en-US" b="0" dirty="0" smtClean="0">
                  <a:latin typeface="黑体" pitchFamily="2" charset="-122"/>
                  <a:ea typeface="黑体" pitchFamily="2" charset="-122"/>
                </a:rPr>
                <a:t>考点三</a:t>
              </a:r>
              <a:r>
                <a:rPr lang="zh-CN" altLang="en-US" b="0" dirty="0">
                  <a:latin typeface="黑体" pitchFamily="2" charset="-122"/>
                  <a:ea typeface="黑体" pitchFamily="2" charset="-122"/>
                </a:rPr>
                <a:t>　</a:t>
              </a:r>
              <a:r>
                <a:rPr lang="zh-CN" altLang="en-US" dirty="0" smtClean="0"/>
                <a:t>利用全称命题与特称命题求参数的</a:t>
              </a:r>
              <a:endParaRPr lang="en-US" altLang="zh-CN" dirty="0" smtClean="0"/>
            </a:p>
            <a:p>
              <a:r>
                <a:rPr lang="en-US" altLang="zh-CN" dirty="0" smtClean="0"/>
                <a:t>            </a:t>
              </a:r>
              <a:r>
                <a:rPr lang="zh-CN" altLang="en-US" dirty="0" smtClean="0"/>
                <a:t>取值范围</a:t>
              </a:r>
              <a:endParaRPr lang="zh-CN" altLang="en-US" b="0" dirty="0" smtClean="0">
                <a:latin typeface="黑体" pitchFamily="2" charset="-122"/>
                <a:ea typeface="黑体" pitchFamily="2" charset="-122"/>
              </a:endParaRPr>
            </a:p>
            <a:p>
              <a:pPr>
                <a:lnSpc>
                  <a:spcPts val="3500"/>
                </a:lnSpc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  <a:p>
              <a:pPr>
                <a:lnSpc>
                  <a:spcPts val="3500"/>
                </a:lnSpc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pic>
          <p:nvPicPr>
            <p:cNvPr id="14347" name="Picture 4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143768" y="1785926"/>
              <a:ext cx="1143007" cy="2944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  <p:graphicFrame>
        <p:nvGraphicFramePr>
          <p:cNvPr id="3" name="Object 35"/>
          <p:cNvGraphicFramePr>
            <a:graphicFrameLocks noChangeAspect="1"/>
          </p:cNvGraphicFramePr>
          <p:nvPr/>
        </p:nvGraphicFramePr>
        <p:xfrm>
          <a:off x="5643570" y="3000372"/>
          <a:ext cx="2017713" cy="620712"/>
        </p:xfrm>
        <a:graphic>
          <a:graphicData uri="http://schemas.openxmlformats.org/presentationml/2006/ole">
            <p:oleObj spid="_x0000_s401412" name="Document" r:id="rId7" imgW="2138111" imgH="74783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7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7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362" name="Object 15"/>
          <p:cNvGraphicFramePr>
            <a:graphicFrameLocks noChangeAspect="1"/>
          </p:cNvGraphicFramePr>
          <p:nvPr/>
        </p:nvGraphicFramePr>
        <p:xfrm>
          <a:off x="500034" y="2143116"/>
          <a:ext cx="8016875" cy="2424112"/>
        </p:xfrm>
        <a:graphic>
          <a:graphicData uri="http://schemas.openxmlformats.org/presentationml/2006/ole">
            <p:oleObj spid="_x0000_s402434" name="Document" r:id="rId4" imgW="8553180" imgH="2583874" progId="Word.Document.8">
              <p:embed/>
            </p:oleObj>
          </a:graphicData>
        </a:graphic>
      </p:graphicFrame>
      <p:sp>
        <p:nvSpPr>
          <p:cNvPr id="15365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1.4.1  1.4.2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402436" name="Object 15"/>
          <p:cNvGraphicFramePr>
            <a:graphicFrameLocks noChangeAspect="1"/>
          </p:cNvGraphicFramePr>
          <p:nvPr/>
        </p:nvGraphicFramePr>
        <p:xfrm>
          <a:off x="785786" y="3571876"/>
          <a:ext cx="7680325" cy="3576637"/>
        </p:xfrm>
        <a:graphic>
          <a:graphicData uri="http://schemas.openxmlformats.org/presentationml/2006/ole">
            <p:oleObj spid="_x0000_s402436" name="Document" r:id="rId5" imgW="8709669" imgH="406258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2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2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386" name="Object 5"/>
          <p:cNvGraphicFramePr>
            <a:graphicFrameLocks noChangeAspect="1"/>
          </p:cNvGraphicFramePr>
          <p:nvPr/>
        </p:nvGraphicFramePr>
        <p:xfrm>
          <a:off x="500034" y="1928802"/>
          <a:ext cx="8078788" cy="3444875"/>
        </p:xfrm>
        <a:graphic>
          <a:graphicData uri="http://schemas.openxmlformats.org/presentationml/2006/ole">
            <p:oleObj spid="_x0000_s404482" name="Document" r:id="rId4" imgW="8362193" imgH="3572929" progId="Word.Document.8">
              <p:embed/>
            </p:oleObj>
          </a:graphicData>
        </a:graphic>
      </p:graphicFrame>
      <p:sp>
        <p:nvSpPr>
          <p:cNvPr id="16389" name="Text Box 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1.4.1  1.4.2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513031" name="Object 7"/>
          <p:cNvGraphicFramePr>
            <a:graphicFrameLocks noChangeAspect="1"/>
          </p:cNvGraphicFramePr>
          <p:nvPr/>
        </p:nvGraphicFramePr>
        <p:xfrm>
          <a:off x="571472" y="3643314"/>
          <a:ext cx="7918450" cy="2655887"/>
        </p:xfrm>
        <a:graphic>
          <a:graphicData uri="http://schemas.openxmlformats.org/presentationml/2006/ole">
            <p:oleObj spid="_x0000_s404483" name="Document" r:id="rId5" imgW="8698131" imgH="291452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Text Box 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1.4.1  1.4.2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513031" name="Object 7"/>
          <p:cNvGraphicFramePr>
            <a:graphicFrameLocks noChangeAspect="1"/>
          </p:cNvGraphicFramePr>
          <p:nvPr/>
        </p:nvGraphicFramePr>
        <p:xfrm>
          <a:off x="500034" y="2071678"/>
          <a:ext cx="8185150" cy="1890712"/>
        </p:xfrm>
        <a:graphic>
          <a:graphicData uri="http://schemas.openxmlformats.org/presentationml/2006/ole">
            <p:oleObj spid="_x0000_s419843" name="Document" r:id="rId4" imgW="8650895" imgH="200515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13320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21" name="Text Box 9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dirty="0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备课素材</a:t>
              </a:r>
              <a:endParaRPr lang="zh-CN" altLang="en-US" sz="2600" dirty="0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1.4.1  1.4.2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15874" name="Object 2"/>
          <p:cNvGraphicFramePr>
            <a:graphicFrameLocks/>
          </p:cNvGraphicFramePr>
          <p:nvPr/>
        </p:nvGraphicFramePr>
        <p:xfrm>
          <a:off x="928662" y="2214554"/>
          <a:ext cx="7481888" cy="6232525"/>
        </p:xfrm>
        <a:graphic>
          <a:graphicData uri="http://schemas.openxmlformats.org/presentationml/2006/ole">
            <p:oleObj spid="_x0000_s406530" name="Document" r:id="rId5" imgW="7586073" imgH="628552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1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37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1.4.1  1.4.2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" name="Object 2"/>
          <p:cNvGraphicFramePr>
            <a:graphicFrameLocks/>
          </p:cNvGraphicFramePr>
          <p:nvPr/>
        </p:nvGraphicFramePr>
        <p:xfrm>
          <a:off x="571472" y="1714488"/>
          <a:ext cx="8151813" cy="6229350"/>
        </p:xfrm>
        <a:graphic>
          <a:graphicData uri="http://schemas.openxmlformats.org/presentationml/2006/ole">
            <p:oleObj spid="_x0000_s720901" name="Document" r:id="rId4" imgW="8176500" imgH="624262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1.4.1  1.4.2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15874" name="Object 2"/>
          <p:cNvGraphicFramePr>
            <a:graphicFrameLocks/>
          </p:cNvGraphicFramePr>
          <p:nvPr/>
        </p:nvGraphicFramePr>
        <p:xfrm>
          <a:off x="568325" y="1643063"/>
          <a:ext cx="9939338" cy="2670175"/>
        </p:xfrm>
        <a:graphic>
          <a:graphicData uri="http://schemas.openxmlformats.org/presentationml/2006/ole">
            <p:oleObj spid="_x0000_s407554" name="Document" r:id="rId4" imgW="9943554" imgH="2671133" progId="Word.Document.8">
              <p:embed/>
            </p:oleObj>
          </a:graphicData>
        </a:graphic>
      </p:graphicFrame>
      <p:graphicFrame>
        <p:nvGraphicFramePr>
          <p:cNvPr id="968716" name="Object 12"/>
          <p:cNvGraphicFramePr>
            <a:graphicFrameLocks/>
          </p:cNvGraphicFramePr>
          <p:nvPr/>
        </p:nvGraphicFramePr>
        <p:xfrm>
          <a:off x="428596" y="4429132"/>
          <a:ext cx="8575675" cy="3087688"/>
        </p:xfrm>
        <a:graphic>
          <a:graphicData uri="http://schemas.openxmlformats.org/presentationml/2006/ole">
            <p:oleObj spid="_x0000_s407556" name="Document" r:id="rId5" imgW="8579141" imgH="308795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1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8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68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19463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464" name="Text Box 4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当堂自测</a:t>
              </a:r>
            </a:p>
          </p:txBody>
        </p:sp>
      </p:grpSp>
      <p:sp>
        <p:nvSpPr>
          <p:cNvPr id="801799" name="Text Box 7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1.4.1  1.4.2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当堂自测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801817" name="Object 25"/>
          <p:cNvGraphicFramePr>
            <a:graphicFrameLocks noChangeAspect="1"/>
          </p:cNvGraphicFramePr>
          <p:nvPr>
            <p:ph/>
          </p:nvPr>
        </p:nvGraphicFramePr>
        <p:xfrm>
          <a:off x="615950" y="2087563"/>
          <a:ext cx="7773988" cy="2587625"/>
        </p:xfrm>
        <a:graphic>
          <a:graphicData uri="http://schemas.openxmlformats.org/presentationml/2006/ole">
            <p:oleObj spid="_x0000_s409602" name="Document" r:id="rId4" imgW="8316174" imgH="2768128" progId="Word.Document.8">
              <p:embed/>
            </p:oleObj>
          </a:graphicData>
        </a:graphic>
      </p:graphicFrame>
      <p:pic>
        <p:nvPicPr>
          <p:cNvPr id="19462" name="图片 7" descr="全品文教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01811" name="Object 19"/>
          <p:cNvGraphicFramePr>
            <a:graphicFrameLocks noChangeAspect="1"/>
          </p:cNvGraphicFramePr>
          <p:nvPr/>
        </p:nvGraphicFramePr>
        <p:xfrm>
          <a:off x="4429124" y="1643050"/>
          <a:ext cx="1785938" cy="996950"/>
        </p:xfrm>
        <a:graphic>
          <a:graphicData uri="http://schemas.openxmlformats.org/presentationml/2006/ole">
            <p:oleObj spid="_x0000_s409603" name="Document" r:id="rId6" imgW="1867309" imgH="104133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1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1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0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0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179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30" name="Text Box 2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1.1.1  1.1.2</a:t>
            </a:r>
            <a:r>
              <a:rPr lang="en-US" altLang="en-US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预习探究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328753" name="Object 49"/>
          <p:cNvGraphicFramePr>
            <a:graphicFrameLocks/>
          </p:cNvGraphicFramePr>
          <p:nvPr/>
        </p:nvGraphicFramePr>
        <p:xfrm>
          <a:off x="428596" y="1571625"/>
          <a:ext cx="8356600" cy="5286375"/>
        </p:xfrm>
        <a:graphic>
          <a:graphicData uri="http://schemas.openxmlformats.org/presentationml/2006/ole">
            <p:oleObj spid="_x0000_s84994" name="Document" r:id="rId3" imgW="8567242" imgH="5391305" progId="Word.Document.8">
              <p:embed/>
            </p:oleObj>
          </a:graphicData>
        </a:graphic>
      </p:graphicFrame>
      <p:graphicFrame>
        <p:nvGraphicFramePr>
          <p:cNvPr id="328754" name="Object 50"/>
          <p:cNvGraphicFramePr>
            <a:graphicFrameLocks/>
          </p:cNvGraphicFramePr>
          <p:nvPr/>
        </p:nvGraphicFramePr>
        <p:xfrm>
          <a:off x="785786" y="2786058"/>
          <a:ext cx="3937000" cy="658812"/>
        </p:xfrm>
        <a:graphic>
          <a:graphicData uri="http://schemas.openxmlformats.org/presentationml/2006/ole">
            <p:oleObj spid="_x0000_s84995" name="Document" r:id="rId4" imgW="3938715" imgH="659851" progId="Word.Document.8">
              <p:embed/>
            </p:oleObj>
          </a:graphicData>
        </a:graphic>
      </p:graphicFrame>
      <p:graphicFrame>
        <p:nvGraphicFramePr>
          <p:cNvPr id="328755" name="Object 51"/>
          <p:cNvGraphicFramePr>
            <a:graphicFrameLocks noChangeAspect="1"/>
          </p:cNvGraphicFramePr>
          <p:nvPr/>
        </p:nvGraphicFramePr>
        <p:xfrm>
          <a:off x="5280025" y="2786058"/>
          <a:ext cx="3863975" cy="642937"/>
        </p:xfrm>
        <a:graphic>
          <a:graphicData uri="http://schemas.openxmlformats.org/presentationml/2006/ole">
            <p:oleObj spid="_x0000_s84996" name="Document" r:id="rId5" imgW="3932933" imgH="658824" progId="Word.Document.8">
              <p:embed/>
            </p:oleObj>
          </a:graphicData>
        </a:graphic>
      </p:graphicFrame>
      <p:graphicFrame>
        <p:nvGraphicFramePr>
          <p:cNvPr id="328757" name="Object 53"/>
          <p:cNvGraphicFramePr>
            <a:graphicFrameLocks noChangeAspect="1"/>
          </p:cNvGraphicFramePr>
          <p:nvPr/>
        </p:nvGraphicFramePr>
        <p:xfrm>
          <a:off x="2000232" y="3143248"/>
          <a:ext cx="1023938" cy="488950"/>
        </p:xfrm>
        <a:graphic>
          <a:graphicData uri="http://schemas.openxmlformats.org/presentationml/2006/ole">
            <p:oleObj spid="_x0000_s84997" name="Document" r:id="rId6" imgW="1053439" imgH="496818" progId="Word.Document.8">
              <p:embed/>
            </p:oleObj>
          </a:graphicData>
        </a:graphic>
      </p:graphicFrame>
      <p:graphicFrame>
        <p:nvGraphicFramePr>
          <p:cNvPr id="328758" name="Object 54"/>
          <p:cNvGraphicFramePr>
            <a:graphicFrameLocks noChangeAspect="1"/>
          </p:cNvGraphicFramePr>
          <p:nvPr/>
        </p:nvGraphicFramePr>
        <p:xfrm>
          <a:off x="6143636" y="4286256"/>
          <a:ext cx="1625600" cy="479425"/>
        </p:xfrm>
        <a:graphic>
          <a:graphicData uri="http://schemas.openxmlformats.org/presentationml/2006/ole">
            <p:oleObj spid="_x0000_s84998" name="Document" r:id="rId7" imgW="1724698" imgH="500838" progId="Word.Document.8">
              <p:embed/>
            </p:oleObj>
          </a:graphicData>
        </a:graphic>
      </p:graphicFrame>
      <p:graphicFrame>
        <p:nvGraphicFramePr>
          <p:cNvPr id="328759" name="Object 55"/>
          <p:cNvGraphicFramePr>
            <a:graphicFrameLocks noChangeAspect="1"/>
          </p:cNvGraphicFramePr>
          <p:nvPr/>
        </p:nvGraphicFramePr>
        <p:xfrm>
          <a:off x="5929322" y="3500438"/>
          <a:ext cx="3614738" cy="1239838"/>
        </p:xfrm>
        <a:graphic>
          <a:graphicData uri="http://schemas.openxmlformats.org/presentationml/2006/ole">
            <p:oleObj spid="_x0000_s84999" name="Document" r:id="rId8" imgW="3808524" imgH="1308884" progId="Word.Document.8">
              <p:embed/>
            </p:oleObj>
          </a:graphicData>
        </a:graphic>
      </p:graphicFrame>
      <p:graphicFrame>
        <p:nvGraphicFramePr>
          <p:cNvPr id="328760" name="Object 56"/>
          <p:cNvGraphicFramePr>
            <a:graphicFrameLocks noChangeAspect="1"/>
          </p:cNvGraphicFramePr>
          <p:nvPr/>
        </p:nvGraphicFramePr>
        <p:xfrm>
          <a:off x="785786" y="5143512"/>
          <a:ext cx="990600" cy="468312"/>
        </p:xfrm>
        <a:graphic>
          <a:graphicData uri="http://schemas.openxmlformats.org/presentationml/2006/ole">
            <p:oleObj spid="_x0000_s85000" name="Document" r:id="rId9" imgW="1053439" imgH="496818" progId="Word.Document.8">
              <p:embed/>
            </p:oleObj>
          </a:graphicData>
        </a:graphic>
      </p:graphicFrame>
      <p:pic>
        <p:nvPicPr>
          <p:cNvPr id="3085" name="图片 14" descr="全品文教.jp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Object 56"/>
          <p:cNvGraphicFramePr>
            <a:graphicFrameLocks/>
          </p:cNvGraphicFramePr>
          <p:nvPr/>
        </p:nvGraphicFramePr>
        <p:xfrm>
          <a:off x="5513388" y="5214950"/>
          <a:ext cx="3630612" cy="1289050"/>
        </p:xfrm>
        <a:graphic>
          <a:graphicData uri="http://schemas.openxmlformats.org/presentationml/2006/ole">
            <p:oleObj spid="_x0000_s85001" name="Document" r:id="rId11" imgW="3633133" imgH="128833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8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8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8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8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8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8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8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8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1.4.1  1.4.2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当堂自测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20482" name="Object 8"/>
          <p:cNvGraphicFramePr>
            <a:graphicFrameLocks noChangeAspect="1"/>
          </p:cNvGraphicFramePr>
          <p:nvPr>
            <p:ph/>
          </p:nvPr>
        </p:nvGraphicFramePr>
        <p:xfrm>
          <a:off x="493713" y="1482725"/>
          <a:ext cx="7961312" cy="3879850"/>
        </p:xfrm>
        <a:graphic>
          <a:graphicData uri="http://schemas.openxmlformats.org/presentationml/2006/ole">
            <p:oleObj spid="_x0000_s411650" name="Document" r:id="rId3" imgW="8401185" imgH="4094320" progId="Word.Document.8">
              <p:embed/>
            </p:oleObj>
          </a:graphicData>
        </a:graphic>
      </p:graphicFrame>
      <p:graphicFrame>
        <p:nvGraphicFramePr>
          <p:cNvPr id="1219597" name="Object 13"/>
          <p:cNvGraphicFramePr>
            <a:graphicFrameLocks noChangeAspect="1"/>
          </p:cNvGraphicFramePr>
          <p:nvPr/>
        </p:nvGraphicFramePr>
        <p:xfrm>
          <a:off x="928662" y="4714884"/>
          <a:ext cx="7624762" cy="2636837"/>
        </p:xfrm>
        <a:graphic>
          <a:graphicData uri="http://schemas.openxmlformats.org/presentationml/2006/ole">
            <p:oleObj spid="_x0000_s411651" name="Document" r:id="rId4" imgW="8047095" imgH="2783993" progId="Word.Document.8">
              <p:embed/>
            </p:oleObj>
          </a:graphicData>
        </a:graphic>
      </p:graphicFrame>
      <p:pic>
        <p:nvPicPr>
          <p:cNvPr id="20485" name="图片 4" descr="全品文教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9482" name="Object 10"/>
          <p:cNvGraphicFramePr>
            <a:graphicFrameLocks noChangeAspect="1"/>
          </p:cNvGraphicFramePr>
          <p:nvPr>
            <p:ph/>
          </p:nvPr>
        </p:nvGraphicFramePr>
        <p:xfrm>
          <a:off x="1000100" y="1785926"/>
          <a:ext cx="7954963" cy="2689225"/>
        </p:xfrm>
        <a:graphic>
          <a:graphicData uri="http://schemas.openxmlformats.org/presentationml/2006/ole">
            <p:oleObj spid="_x0000_s412674" name="Document" r:id="rId3" imgW="8767361" imgH="2963920" progId="Word.Document.8">
              <p:embed/>
            </p:oleObj>
          </a:graphicData>
        </a:graphic>
      </p:graphicFrame>
      <p:sp>
        <p:nvSpPr>
          <p:cNvPr id="21508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1.4.1  1.4.2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当堂自测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pic>
        <p:nvPicPr>
          <p:cNvPr id="21509" name="图片 4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19597" name="Object 13"/>
          <p:cNvGraphicFramePr>
            <a:graphicFrameLocks noChangeAspect="1"/>
          </p:cNvGraphicFramePr>
          <p:nvPr/>
        </p:nvGraphicFramePr>
        <p:xfrm>
          <a:off x="1074738" y="3932238"/>
          <a:ext cx="7562850" cy="2609850"/>
        </p:xfrm>
        <a:graphic>
          <a:graphicData uri="http://schemas.openxmlformats.org/presentationml/2006/ole">
            <p:oleObj spid="_x0000_s412675" name="Document" r:id="rId5" imgW="8068653" imgH="279372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1.4.1  1.4.2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当堂自测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22531" name="Object 9"/>
          <p:cNvGraphicFramePr>
            <a:graphicFrameLocks/>
          </p:cNvGraphicFramePr>
          <p:nvPr/>
        </p:nvGraphicFramePr>
        <p:xfrm>
          <a:off x="500034" y="1500174"/>
          <a:ext cx="8478838" cy="4106863"/>
        </p:xfrm>
        <a:graphic>
          <a:graphicData uri="http://schemas.openxmlformats.org/presentationml/2006/ole">
            <p:oleObj spid="_x0000_s413698" name="Document" r:id="rId3" imgW="8500175" imgH="4205377" progId="Word.Document.8">
              <p:embed/>
            </p:oleObj>
          </a:graphicData>
        </a:graphic>
      </p:graphicFrame>
      <p:pic>
        <p:nvPicPr>
          <p:cNvPr id="22533" name="图片 4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1.4.1  1.4.2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当堂自测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pic>
        <p:nvPicPr>
          <p:cNvPr id="22533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19597" name="Object 13"/>
          <p:cNvGraphicFramePr>
            <a:graphicFrameLocks/>
          </p:cNvGraphicFramePr>
          <p:nvPr/>
        </p:nvGraphicFramePr>
        <p:xfrm>
          <a:off x="357158" y="2000240"/>
          <a:ext cx="8101013" cy="2990850"/>
        </p:xfrm>
        <a:graphic>
          <a:graphicData uri="http://schemas.openxmlformats.org/presentationml/2006/ole">
            <p:oleObj spid="_x0000_s722947" name="Document" r:id="rId4" imgW="8102460" imgH="299168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1.4.1  1.4.2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当堂自测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22531" name="Object 9"/>
          <p:cNvGraphicFramePr>
            <a:graphicFrameLocks/>
          </p:cNvGraphicFramePr>
          <p:nvPr/>
        </p:nvGraphicFramePr>
        <p:xfrm>
          <a:off x="469900" y="1482725"/>
          <a:ext cx="8478838" cy="4106863"/>
        </p:xfrm>
        <a:graphic>
          <a:graphicData uri="http://schemas.openxmlformats.org/presentationml/2006/ole">
            <p:oleObj spid="_x0000_s721922" name="Document" r:id="rId3" imgW="8500175" imgH="4114872" progId="Word.Document.8">
              <p:embed/>
            </p:oleObj>
          </a:graphicData>
        </a:graphic>
      </p:graphicFrame>
      <p:pic>
        <p:nvPicPr>
          <p:cNvPr id="22533" name="图片 4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19597" name="Object 13"/>
          <p:cNvGraphicFramePr>
            <a:graphicFrameLocks noChangeAspect="1"/>
          </p:cNvGraphicFramePr>
          <p:nvPr/>
        </p:nvGraphicFramePr>
        <p:xfrm>
          <a:off x="857224" y="3429000"/>
          <a:ext cx="7564438" cy="2609850"/>
        </p:xfrm>
        <a:graphic>
          <a:graphicData uri="http://schemas.openxmlformats.org/presentationml/2006/ole">
            <p:oleObj spid="_x0000_s721923" name="Document" r:id="rId5" imgW="8085728" imgH="27984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13320" name="Picture 8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21" name="Text Box 9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dirty="0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备课素材</a:t>
              </a:r>
              <a:endParaRPr lang="zh-CN" altLang="en-US" sz="2600" dirty="0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1.4.1  1.4.2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42910" y="1785926"/>
            <a:ext cx="81439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[</a:t>
            </a:r>
            <a:r>
              <a:rPr lang="zh-CN" altLang="en-US" dirty="0" smtClean="0"/>
              <a:t>小结</a:t>
            </a:r>
            <a:r>
              <a:rPr lang="en-US" dirty="0" smtClean="0"/>
              <a:t>]</a:t>
            </a:r>
            <a:endParaRPr lang="zh-CN" altLang="en-US" dirty="0" smtClean="0"/>
          </a:p>
          <a:p>
            <a:endParaRPr lang="en-US" altLang="zh-CN" b="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b="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b="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b="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b="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b="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下节课预习问题：</a:t>
            </a:r>
          </a:p>
          <a:p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全称命题与特称命题的否定分别是什么？</a:t>
            </a:r>
          </a:p>
          <a:p>
            <a:endParaRPr lang="zh-CN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785786" y="2643182"/>
          <a:ext cx="7500990" cy="2214578"/>
        </p:xfrm>
        <a:graphic>
          <a:graphicData uri="http://schemas.openxmlformats.org/drawingml/2006/table">
            <a:tbl>
              <a:tblPr/>
              <a:tblGrid>
                <a:gridCol w="1597432"/>
                <a:gridCol w="1875249"/>
                <a:gridCol w="4028309"/>
              </a:tblGrid>
              <a:tr h="5000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 smtClean="0">
                          <a:latin typeface="Times New Roman"/>
                          <a:cs typeface="Times New Roman"/>
                        </a:rPr>
                        <a:t>命题名称</a:t>
                      </a:r>
                      <a:endParaRPr lang="zh-CN" sz="2000" kern="100" dirty="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Times New Roman"/>
                          <a:cs typeface="Times New Roman"/>
                        </a:rPr>
                        <a:t>真假</a:t>
                      </a:r>
                      <a:endParaRPr lang="zh-CN" sz="2000" kern="100" dirty="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Times New Roman"/>
                          <a:cs typeface="Times New Roman"/>
                        </a:rPr>
                        <a:t>判断方法</a:t>
                      </a:r>
                      <a:endParaRPr lang="zh-CN" sz="2000" kern="100" dirty="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28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全称命题</a:t>
                      </a:r>
                      <a:endParaRPr lang="zh-CN" sz="2000" kern="100" dirty="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Times New Roman"/>
                          <a:cs typeface="Times New Roman"/>
                        </a:rPr>
                        <a:t>真</a:t>
                      </a:r>
                      <a:endParaRPr lang="zh-CN" sz="2000" kern="10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Times New Roman"/>
                          <a:cs typeface="Times New Roman"/>
                        </a:rPr>
                        <a:t>所有对象使命题真</a:t>
                      </a:r>
                      <a:endParaRPr lang="zh-CN" sz="2000" kern="100" dirty="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19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050" kern="100" dirty="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Times New Roman"/>
                          <a:cs typeface="Times New Roman"/>
                        </a:rPr>
                        <a:t>假</a:t>
                      </a:r>
                      <a:endParaRPr lang="zh-CN" sz="2000" kern="10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Times New Roman"/>
                          <a:cs typeface="Times New Roman"/>
                        </a:rPr>
                        <a:t>存在一个对象使命题假</a:t>
                      </a:r>
                      <a:endParaRPr lang="zh-CN" sz="2000" kern="100" dirty="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28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特称命题</a:t>
                      </a:r>
                      <a:endParaRPr lang="zh-CN" sz="2000" kern="100" dirty="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Times New Roman"/>
                          <a:cs typeface="Times New Roman"/>
                        </a:rPr>
                        <a:t>真</a:t>
                      </a:r>
                      <a:endParaRPr lang="zh-CN" sz="2000" kern="10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Times New Roman"/>
                          <a:cs typeface="Times New Roman"/>
                        </a:rPr>
                        <a:t>存在一个对象使命题真</a:t>
                      </a:r>
                      <a:endParaRPr lang="zh-CN" sz="2000" kern="100" dirty="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066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050" kern="100" dirty="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Times New Roman"/>
                          <a:cs typeface="Times New Roman"/>
                        </a:rPr>
                        <a:t>假</a:t>
                      </a:r>
                      <a:endParaRPr lang="zh-CN" sz="2000" kern="10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Times New Roman"/>
                          <a:cs typeface="Times New Roman"/>
                        </a:rPr>
                        <a:t>所有对象使命题假</a:t>
                      </a:r>
                      <a:endParaRPr lang="zh-CN" sz="2000" kern="100" dirty="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37" grpId="0" autoUpdateAnimBg="0"/>
      <p:bldP spid="8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0" name="Text Box 2"/>
          <p:cNvSpPr txBox="1">
            <a:spLocks noChangeArrowheads="1"/>
          </p:cNvSpPr>
          <p:nvPr/>
        </p:nvSpPr>
        <p:spPr bwMode="auto">
          <a:xfrm>
            <a:off x="179388" y="2492375"/>
            <a:ext cx="8713787" cy="16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r>
              <a:rPr lang="zh-CN" altLang="en-US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．</a:t>
            </a:r>
            <a:r>
              <a:rPr lang="en-US" altLang="zh-CN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4.3</a:t>
            </a:r>
            <a:r>
              <a:rPr lang="zh-CN" altLang="en-US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　含有一个量词的命题的</a:t>
            </a:r>
            <a:endParaRPr lang="en-US" altLang="zh-CN" sz="4400" dirty="0" smtClean="0">
              <a:solidFill>
                <a:srgbClr val="0066CC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否定</a:t>
            </a:r>
          </a:p>
        </p:txBody>
      </p:sp>
      <p:pic>
        <p:nvPicPr>
          <p:cNvPr id="157699" name="图片 2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1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1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570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01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214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1.4.3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三维目标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47110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111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三维目标</a:t>
              </a:r>
            </a:p>
          </p:txBody>
        </p:sp>
      </p:grpSp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358775" y="2085975"/>
            <a:ext cx="8456613" cy="4030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2000"/>
              </a:lnSpc>
            </a:pPr>
            <a:r>
              <a:rPr lang="en-US" altLang="zh-CN" b="0" dirty="0"/>
              <a:t>    1</a:t>
            </a:r>
            <a:r>
              <a:rPr lang="zh-CN" altLang="en-US" b="0" dirty="0"/>
              <a:t>．知识与技能</a:t>
            </a:r>
          </a:p>
          <a:p>
            <a:pPr>
              <a:lnSpc>
                <a:spcPct val="122000"/>
              </a:lnSpc>
            </a:pPr>
            <a:r>
              <a:rPr lang="zh-CN" altLang="en-US" b="0" dirty="0"/>
              <a:t>　　</a:t>
            </a: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理解对含有一个量词的命题的否定的意义．</a:t>
            </a:r>
          </a:p>
          <a:p>
            <a:pPr>
              <a:lnSpc>
                <a:spcPct val="122000"/>
              </a:lnSpc>
            </a:pPr>
            <a:r>
              <a:rPr lang="zh-CN" altLang="en-US" b="0" dirty="0"/>
              <a:t>　　</a:t>
            </a:r>
            <a:r>
              <a:rPr lang="en-US" altLang="zh-CN" b="0" dirty="0"/>
              <a:t>2</a:t>
            </a:r>
            <a:r>
              <a:rPr lang="zh-CN" altLang="en-US" b="0" dirty="0"/>
              <a:t>．过程与方法</a:t>
            </a:r>
          </a:p>
          <a:p>
            <a:pPr>
              <a:lnSpc>
                <a:spcPct val="122000"/>
              </a:lnSpc>
            </a:pPr>
            <a:r>
              <a:rPr lang="zh-CN" altLang="en-US" b="0" dirty="0"/>
              <a:t>　　</a:t>
            </a:r>
            <a:r>
              <a:rPr lang="zh-CN" altLang="en-US" b="0" dirty="0" smtClean="0"/>
              <a:t>通过探究数学中的一些实例，归纳总结出含有一个量词的命题与它们的否定在形式上的变化规律</a:t>
            </a:r>
            <a:r>
              <a:rPr lang="en-US" altLang="zh-CN" b="0" dirty="0" smtClean="0"/>
              <a:t>(</a:t>
            </a:r>
            <a:r>
              <a:rPr lang="zh-CN" altLang="en-US" b="0" dirty="0" smtClean="0"/>
              <a:t>全称命题的否定是特称命题，特称命题的否定是全称命题</a:t>
            </a:r>
            <a:r>
              <a:rPr lang="en-US" altLang="zh-CN" b="0" dirty="0" smtClean="0"/>
              <a:t>)</a:t>
            </a:r>
            <a:r>
              <a:rPr lang="zh-CN" altLang="en-US" b="0" dirty="0" smtClean="0"/>
              <a:t>，体会从具体到一般的认识过程；通过例题和习题的教学，能正确地对含有一个量词的命题进行否定，并能判断真假．</a:t>
            </a:r>
          </a:p>
          <a:p>
            <a:pPr>
              <a:lnSpc>
                <a:spcPct val="122000"/>
              </a:lnSpc>
            </a:pPr>
            <a:endParaRPr lang="zh-CN" altLang="en-US" b="0" dirty="0" smtClean="0"/>
          </a:p>
          <a:p>
            <a:pPr>
              <a:lnSpc>
                <a:spcPct val="122000"/>
              </a:lnSpc>
            </a:pPr>
            <a:endParaRPr lang="zh-CN" altLang="en-US" b="0" dirty="0"/>
          </a:p>
        </p:txBody>
      </p:sp>
      <p:pic>
        <p:nvPicPr>
          <p:cNvPr id="47109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010" grpId="0" autoUpdateAnimBg="0"/>
      <p:bldP spid="479240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571472" y="1643050"/>
            <a:ext cx="8072494" cy="2638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2000"/>
              </a:lnSpc>
            </a:pPr>
            <a:endParaRPr lang="zh-CN" altLang="en-US" b="0" dirty="0"/>
          </a:p>
          <a:p>
            <a:pPr>
              <a:lnSpc>
                <a:spcPct val="122000"/>
              </a:lnSpc>
            </a:pPr>
            <a:r>
              <a:rPr lang="zh-CN" altLang="en-US" b="0" dirty="0"/>
              <a:t>　　</a:t>
            </a:r>
            <a:r>
              <a:rPr lang="en-US" altLang="zh-CN" b="0" dirty="0"/>
              <a:t>3</a:t>
            </a:r>
            <a:r>
              <a:rPr lang="zh-CN" altLang="en-US" b="0" dirty="0"/>
              <a:t>．情感、态度与价值观</a:t>
            </a:r>
          </a:p>
          <a:p>
            <a:pPr>
              <a:lnSpc>
                <a:spcPct val="122000"/>
              </a:lnSpc>
            </a:pPr>
            <a:r>
              <a:rPr lang="zh-CN" altLang="en-US" b="0" dirty="0"/>
              <a:t>　　</a:t>
            </a:r>
            <a:r>
              <a:rPr lang="zh-CN" altLang="en-US" b="0" dirty="0" smtClean="0"/>
              <a:t>通过合作与交流，让学生经历知识的形成过程，增强学生学习的成功感，激发学生学习数学的兴趣，培养学生抽象概括能力．</a:t>
            </a:r>
          </a:p>
          <a:p>
            <a:pPr>
              <a:lnSpc>
                <a:spcPct val="122000"/>
              </a:lnSpc>
            </a:pPr>
            <a:r>
              <a:rPr lang="zh-CN" altLang="en-US" b="0" dirty="0" smtClean="0"/>
              <a:t/>
            </a:r>
            <a:br>
              <a:rPr lang="zh-CN" altLang="en-US" b="0" dirty="0" smtClean="0"/>
            </a:br>
            <a:endParaRPr lang="zh-CN" altLang="en-US" b="0" dirty="0" smtClean="0"/>
          </a:p>
          <a:p>
            <a:pPr>
              <a:lnSpc>
                <a:spcPct val="122000"/>
              </a:lnSpc>
            </a:pPr>
            <a:endParaRPr lang="zh-CN" altLang="en-US" b="0" dirty="0"/>
          </a:p>
        </p:txBody>
      </p:sp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1.4.3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三维目标</a:t>
            </a:r>
          </a:p>
        </p:txBody>
      </p:sp>
      <p:pic>
        <p:nvPicPr>
          <p:cNvPr id="48132" name="图片 3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05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1.4.3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dirty="0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重点难点</a:t>
            </a:r>
          </a:p>
        </p:txBody>
      </p:sp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358775" y="2085975"/>
            <a:ext cx="8456613" cy="4030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</a:pP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　　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[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重点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]</a:t>
            </a:r>
          </a:p>
          <a:p>
            <a:pPr algn="just">
              <a:lnSpc>
                <a:spcPct val="122000"/>
              </a:lnSpc>
            </a:pPr>
            <a:r>
              <a:rPr lang="zh-CN" altLang="en-US" b="0" dirty="0">
                <a:solidFill>
                  <a:srgbClr val="000000"/>
                </a:solidFill>
                <a:cs typeface="Times New Roman" pitchFamily="18" charset="0"/>
              </a:rPr>
              <a:t>　　</a:t>
            </a:r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>通过探究，了解含有一个量词的命题与它们的否定在形式上的变化规律，会正确地对含有一个量词的命题进行否定．</a:t>
            </a:r>
          </a:p>
          <a:p>
            <a:pPr algn="just">
              <a:lnSpc>
                <a:spcPct val="122000"/>
              </a:lnSpc>
            </a:pPr>
            <a:endParaRPr lang="zh-CN" altLang="en-US" b="0" dirty="0">
              <a:solidFill>
                <a:srgbClr val="000000"/>
              </a:solidFill>
              <a:cs typeface="Times New Roman" pitchFamily="18" charset="0"/>
            </a:endParaRPr>
          </a:p>
          <a:p>
            <a:pPr algn="just">
              <a:lnSpc>
                <a:spcPct val="122000"/>
              </a:lnSpc>
            </a:pPr>
            <a:r>
              <a:rPr lang="zh-CN" altLang="en-US" b="0" dirty="0">
                <a:solidFill>
                  <a:srgbClr val="000000"/>
                </a:solidFill>
                <a:cs typeface="Times New Roman" pitchFamily="18" charset="0"/>
              </a:rPr>
              <a:t>　　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[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难点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]</a:t>
            </a:r>
          </a:p>
          <a:p>
            <a:pPr algn="just">
              <a:lnSpc>
                <a:spcPct val="122000"/>
              </a:lnSpc>
            </a:pPr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>　　正确地对含有一个量词的命题进行否定．</a:t>
            </a:r>
          </a:p>
          <a:p>
            <a:pPr algn="just">
              <a:lnSpc>
                <a:spcPct val="122000"/>
              </a:lnSpc>
            </a:pPr>
            <a:endParaRPr lang="zh-CN" altLang="en-US" b="0" dirty="0" smtClean="0">
              <a:solidFill>
                <a:srgbClr val="000000"/>
              </a:solidFill>
              <a:cs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49158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9159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重点难点</a:t>
              </a:r>
            </a:p>
          </p:txBody>
        </p:sp>
      </p:grpSp>
      <p:pic>
        <p:nvPicPr>
          <p:cNvPr id="4915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3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3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58" grpId="0"/>
      <p:bldP spid="4792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9"/>
          <p:cNvGraphicFramePr>
            <a:graphicFrameLocks noChangeAspect="1"/>
          </p:cNvGraphicFramePr>
          <p:nvPr/>
        </p:nvGraphicFramePr>
        <p:xfrm>
          <a:off x="598488" y="1154113"/>
          <a:ext cx="8012112" cy="4887912"/>
        </p:xfrm>
        <a:graphic>
          <a:graphicData uri="http://schemas.openxmlformats.org/presentationml/2006/ole">
            <p:oleObj spid="_x0000_s6146" name="文档" r:id="rId3" imgW="8867526" imgH="5424498" progId="Word.Document.8">
              <p:embed/>
            </p:oleObj>
          </a:graphicData>
        </a:graphic>
      </p:graphicFrame>
      <p:sp>
        <p:nvSpPr>
          <p:cNvPr id="6151" name="Text Box 107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1.1.1  1.1.2</a:t>
            </a:r>
            <a:r>
              <a:rPr lang="en-US" altLang="en-US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预习探究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6147" name="Object 108"/>
          <p:cNvGraphicFramePr>
            <a:graphicFrameLocks noChangeAspect="1"/>
          </p:cNvGraphicFramePr>
          <p:nvPr/>
        </p:nvGraphicFramePr>
        <p:xfrm>
          <a:off x="500034" y="1928802"/>
          <a:ext cx="8081962" cy="3867150"/>
        </p:xfrm>
        <a:graphic>
          <a:graphicData uri="http://schemas.openxmlformats.org/presentationml/2006/ole">
            <p:oleObj spid="_x0000_s6147" name="Document" r:id="rId4" imgW="8273953" imgH="3944321" progId="Word.Document.8">
              <p:embed/>
            </p:oleObj>
          </a:graphicData>
        </a:graphic>
      </p:graphicFrame>
      <p:graphicFrame>
        <p:nvGraphicFramePr>
          <p:cNvPr id="782445" name="Object 109"/>
          <p:cNvGraphicFramePr>
            <a:graphicFrameLocks noChangeAspect="1"/>
          </p:cNvGraphicFramePr>
          <p:nvPr/>
        </p:nvGraphicFramePr>
        <p:xfrm>
          <a:off x="6215074" y="2285992"/>
          <a:ext cx="3863975" cy="639763"/>
        </p:xfrm>
        <a:graphic>
          <a:graphicData uri="http://schemas.openxmlformats.org/presentationml/2006/ole">
            <p:oleObj spid="_x0000_s6148" name="Document" r:id="rId5" imgW="3932933" imgH="658824" progId="Word.Document.8">
              <p:embed/>
            </p:oleObj>
          </a:graphicData>
        </a:graphic>
      </p:graphicFrame>
      <p:graphicFrame>
        <p:nvGraphicFramePr>
          <p:cNvPr id="782446" name="Object 110"/>
          <p:cNvGraphicFramePr>
            <a:graphicFrameLocks noChangeAspect="1"/>
          </p:cNvGraphicFramePr>
          <p:nvPr/>
        </p:nvGraphicFramePr>
        <p:xfrm>
          <a:off x="928662" y="3071810"/>
          <a:ext cx="3865563" cy="642937"/>
        </p:xfrm>
        <a:graphic>
          <a:graphicData uri="http://schemas.openxmlformats.org/presentationml/2006/ole">
            <p:oleObj spid="_x0000_s6149" name="Document" r:id="rId6" imgW="3938715" imgH="659851" progId="Word.Document.8">
              <p:embed/>
            </p:oleObj>
          </a:graphicData>
        </a:graphic>
      </p:graphicFrame>
      <p:graphicFrame>
        <p:nvGraphicFramePr>
          <p:cNvPr id="782447" name="Object 111"/>
          <p:cNvGraphicFramePr>
            <a:graphicFrameLocks noChangeAspect="1"/>
          </p:cNvGraphicFramePr>
          <p:nvPr/>
        </p:nvGraphicFramePr>
        <p:xfrm>
          <a:off x="6286512" y="3214686"/>
          <a:ext cx="3868737" cy="968375"/>
        </p:xfrm>
        <a:graphic>
          <a:graphicData uri="http://schemas.openxmlformats.org/presentationml/2006/ole">
            <p:oleObj spid="_x0000_s6150" name="Document" r:id="rId7" imgW="3954195" imgH="992300" progId="Word.Document.8">
              <p:embed/>
            </p:oleObj>
          </a:graphicData>
        </a:graphic>
      </p:graphicFrame>
      <p:pic>
        <p:nvPicPr>
          <p:cNvPr id="6152" name="图片 7" descr="全品文教.jp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2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2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82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82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82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82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1.4.3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dirty="0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教学建议</a:t>
            </a:r>
          </a:p>
        </p:txBody>
      </p:sp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358775" y="2085975"/>
            <a:ext cx="8456613" cy="4030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</a:pP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　　</a:t>
            </a:r>
            <a:r>
              <a:rPr lang="zh-CN" altLang="en-US" b="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通过“探究”中的问题分析全称命题和特称命题时，不用直接给出这些命题的否定的最终表述形式，而是直接对原先的命题进行全盘否定，得到这些命题的否定的一种表述方式，然后将表述改写成常用的表述形式．再通过分析全称命题的否定，归纳出一个全称命题的否定的一般形式．要正确地对含有一个量词的全称命题和特称命题进行否定，一方面要充分理解量词的含义，另一方面应充分利用原先的命题与它的否定在形式上的联系</a:t>
            </a:r>
            <a:endParaRPr lang="zh-CN" altLang="en-US" b="0" dirty="0">
              <a:solidFill>
                <a:srgbClr val="000000"/>
              </a:solidFill>
              <a:cs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50182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50183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教学建议</a:t>
              </a:r>
            </a:p>
          </p:txBody>
        </p:sp>
      </p:grpSp>
      <p:pic>
        <p:nvPicPr>
          <p:cNvPr id="50181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4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4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4082" grpId="0"/>
      <p:bldP spid="479240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1.4.3</a:t>
            </a:r>
            <a:r>
              <a:rPr lang="en-US" altLang="zh-CN" sz="2600" dirty="0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714348" y="2071678"/>
            <a:ext cx="7358114" cy="32861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</a:pP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　</a:t>
            </a:r>
            <a:endParaRPr lang="en-US" altLang="zh-CN" dirty="0">
              <a:solidFill>
                <a:srgbClr val="000000"/>
              </a:solidFill>
              <a:cs typeface="Times New Roman" pitchFamily="18" charset="0"/>
            </a:endParaRPr>
          </a:p>
          <a:p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>　　</a:t>
            </a:r>
            <a:r>
              <a:rPr lang="en-US" altLang="zh-CN" dirty="0" smtClean="0">
                <a:solidFill>
                  <a:srgbClr val="000000"/>
                </a:solidFill>
                <a:cs typeface="Times New Roman" pitchFamily="18" charset="0"/>
              </a:rPr>
              <a:t>[</a:t>
            </a:r>
            <a:r>
              <a:rPr lang="zh-CN" altLang="en-US" dirty="0" smtClean="0">
                <a:solidFill>
                  <a:srgbClr val="000000"/>
                </a:solidFill>
                <a:cs typeface="Times New Roman" pitchFamily="18" charset="0"/>
              </a:rPr>
              <a:t>导入一</a:t>
            </a:r>
            <a:r>
              <a:rPr lang="en-US" altLang="zh-CN" dirty="0" smtClean="0">
                <a:solidFill>
                  <a:srgbClr val="000000"/>
                </a:solidFill>
                <a:cs typeface="Times New Roman" pitchFamily="18" charset="0"/>
              </a:rPr>
              <a:t>] </a:t>
            </a:r>
          </a:p>
          <a:p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       我们在上一节中学习过逻辑联结词“非”．对给定的命题</a:t>
            </a:r>
            <a:r>
              <a:rPr lang="en-US" altLang="zh-CN" b="0" i="1" dirty="0" smtClean="0">
                <a:latin typeface="Times New Roman" pitchFamily="18" charset="0"/>
                <a:ea typeface="+mn-ea"/>
                <a:cs typeface="Times New Roman" pitchFamily="18" charset="0"/>
              </a:rPr>
              <a:t>p</a:t>
            </a: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，如何得到命题</a:t>
            </a:r>
            <a:r>
              <a:rPr lang="en-US" altLang="zh-CN" b="0" i="1" dirty="0" smtClean="0">
                <a:latin typeface="Times New Roman" pitchFamily="18" charset="0"/>
                <a:ea typeface="+mn-ea"/>
                <a:cs typeface="Times New Roman" pitchFamily="18" charset="0"/>
              </a:rPr>
              <a:t>p</a:t>
            </a: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的否定</a:t>
            </a:r>
            <a:r>
              <a:rPr lang="en-US" altLang="zh-CN" b="0" dirty="0" smtClean="0"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或非</a:t>
            </a:r>
            <a:r>
              <a:rPr lang="en-US" altLang="zh-CN" b="0" i="1" dirty="0" smtClean="0">
                <a:latin typeface="Times New Roman" pitchFamily="18" charset="0"/>
                <a:ea typeface="+mn-ea"/>
                <a:cs typeface="Times New Roman" pitchFamily="18" charset="0"/>
              </a:rPr>
              <a:t>p</a:t>
            </a:r>
            <a:r>
              <a:rPr lang="en-US" altLang="zh-CN" b="0" dirty="0" smtClean="0"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，它们的真假性之间有何联系？</a:t>
            </a:r>
            <a:endParaRPr lang="en-US" altLang="zh-CN" b="0" dirty="0" smtClean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endParaRPr lang="en-US" altLang="zh-CN" b="0" dirty="0" smtClean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cs typeface="Times New Roman" pitchFamily="18" charset="0"/>
              </a:rPr>
              <a:t>    [</a:t>
            </a:r>
            <a:r>
              <a:rPr lang="zh-CN" altLang="en-US" dirty="0" smtClean="0">
                <a:solidFill>
                  <a:srgbClr val="000000"/>
                </a:solidFill>
                <a:cs typeface="Times New Roman" pitchFamily="18" charset="0"/>
              </a:rPr>
              <a:t>导入二</a:t>
            </a:r>
            <a:r>
              <a:rPr lang="en-US" altLang="zh-CN" dirty="0" smtClean="0">
                <a:solidFill>
                  <a:srgbClr val="000000"/>
                </a:solidFill>
                <a:cs typeface="Times New Roman" pitchFamily="18" charset="0"/>
              </a:rPr>
              <a:t>]</a:t>
            </a:r>
          </a:p>
          <a:p>
            <a:r>
              <a:rPr lang="zh-CN" altLang="en-US" b="0" dirty="0" smtClean="0"/>
              <a:t>    什么是命题的否定？它与否命题之间有什么联系？</a:t>
            </a:r>
            <a:endParaRPr lang="en-US" altLang="zh-CN" b="0" dirty="0" smtClean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b="0" dirty="0" smtClean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algn="just">
              <a:lnSpc>
                <a:spcPct val="122000"/>
              </a:lnSpc>
            </a:pPr>
            <a:endParaRPr lang="en-US" altLang="zh-CN" b="0" dirty="0">
              <a:solidFill>
                <a:srgbClr val="000000"/>
              </a:solidFill>
              <a:cs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52230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52231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dirty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新课导入</a:t>
              </a:r>
            </a:p>
          </p:txBody>
        </p:sp>
      </p:grpSp>
      <p:pic>
        <p:nvPicPr>
          <p:cNvPr id="52229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6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6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130" grpId="0"/>
      <p:bldP spid="479240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30" name="Text Box 2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预习探究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086" name="Picture 3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087" name="Text Box 32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预习探究</a:t>
              </a:r>
            </a:p>
          </p:txBody>
        </p:sp>
      </p:grpSp>
      <p:graphicFrame>
        <p:nvGraphicFramePr>
          <p:cNvPr id="328753" name="Object 49"/>
          <p:cNvGraphicFramePr>
            <a:graphicFrameLocks noChangeAspect="1"/>
          </p:cNvGraphicFramePr>
          <p:nvPr/>
        </p:nvGraphicFramePr>
        <p:xfrm>
          <a:off x="357188" y="2217738"/>
          <a:ext cx="7988300" cy="2743200"/>
        </p:xfrm>
        <a:graphic>
          <a:graphicData uri="http://schemas.openxmlformats.org/presentationml/2006/ole">
            <p:oleObj spid="_x0000_s348162" name="Document" r:id="rId4" imgW="10142591" imgH="3301056" progId="Word.Document.8">
              <p:embed/>
            </p:oleObj>
          </a:graphicData>
        </a:graphic>
      </p:graphicFrame>
      <p:graphicFrame>
        <p:nvGraphicFramePr>
          <p:cNvPr id="328757" name="Object 53"/>
          <p:cNvGraphicFramePr>
            <a:graphicFrameLocks noChangeAspect="1"/>
          </p:cNvGraphicFramePr>
          <p:nvPr/>
        </p:nvGraphicFramePr>
        <p:xfrm>
          <a:off x="2786050" y="3714752"/>
          <a:ext cx="3132138" cy="1239837"/>
        </p:xfrm>
        <a:graphic>
          <a:graphicData uri="http://schemas.openxmlformats.org/presentationml/2006/ole">
            <p:oleObj spid="_x0000_s348165" name="Document" r:id="rId5" imgW="3267192" imgH="1281481" progId="Word.Document.8">
              <p:embed/>
            </p:oleObj>
          </a:graphicData>
        </a:graphic>
      </p:graphicFrame>
      <p:pic>
        <p:nvPicPr>
          <p:cNvPr id="3085" name="图片 14" descr="全品文教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Object 53"/>
          <p:cNvGraphicFramePr>
            <a:graphicFrameLocks noChangeAspect="1"/>
          </p:cNvGraphicFramePr>
          <p:nvPr/>
        </p:nvGraphicFramePr>
        <p:xfrm>
          <a:off x="5143504" y="4143380"/>
          <a:ext cx="3132137" cy="1239837"/>
        </p:xfrm>
        <a:graphic>
          <a:graphicData uri="http://schemas.openxmlformats.org/presentationml/2006/ole">
            <p:oleObj spid="_x0000_s348170" name="Document" r:id="rId7" imgW="3267192" imgH="128148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8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8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8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730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预习探究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4098" name="Object 26"/>
          <p:cNvGraphicFramePr>
            <a:graphicFrameLocks noChangeAspect="1"/>
          </p:cNvGraphicFramePr>
          <p:nvPr/>
        </p:nvGraphicFramePr>
        <p:xfrm>
          <a:off x="357158" y="2000240"/>
          <a:ext cx="8355013" cy="1346200"/>
        </p:xfrm>
        <a:graphic>
          <a:graphicData uri="http://schemas.openxmlformats.org/presentationml/2006/ole">
            <p:oleObj spid="_x0000_s349186" name="Document" r:id="rId4" imgW="8800534" imgH="1421383" progId="Word.Document.8">
              <p:embed/>
            </p:oleObj>
          </a:graphicData>
        </a:graphic>
      </p:graphicFrame>
      <p:graphicFrame>
        <p:nvGraphicFramePr>
          <p:cNvPr id="503836" name="Object 28"/>
          <p:cNvGraphicFramePr>
            <a:graphicFrameLocks noChangeAspect="1"/>
          </p:cNvGraphicFramePr>
          <p:nvPr/>
        </p:nvGraphicFramePr>
        <p:xfrm>
          <a:off x="1142976" y="3286124"/>
          <a:ext cx="7051675" cy="2301875"/>
        </p:xfrm>
        <a:graphic>
          <a:graphicData uri="http://schemas.openxmlformats.org/presentationml/2006/ole">
            <p:oleObj spid="_x0000_s349187" name="Document" r:id="rId5" imgW="7510978" imgH="246127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3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30" name="Text Box 2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预习探究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328753" name="Object 49"/>
          <p:cNvGraphicFramePr>
            <a:graphicFrameLocks noChangeAspect="1"/>
          </p:cNvGraphicFramePr>
          <p:nvPr/>
        </p:nvGraphicFramePr>
        <p:xfrm>
          <a:off x="428596" y="1571612"/>
          <a:ext cx="8088313" cy="4616450"/>
        </p:xfrm>
        <a:graphic>
          <a:graphicData uri="http://schemas.openxmlformats.org/presentationml/2006/ole">
            <p:oleObj spid="_x0000_s350210" name="Document" r:id="rId3" imgW="9575768" imgH="5302604" progId="Word.Document.8">
              <p:embed/>
            </p:oleObj>
          </a:graphicData>
        </a:graphic>
      </p:graphicFrame>
      <p:graphicFrame>
        <p:nvGraphicFramePr>
          <p:cNvPr id="328754" name="Object 50"/>
          <p:cNvGraphicFramePr>
            <a:graphicFrameLocks/>
          </p:cNvGraphicFramePr>
          <p:nvPr/>
        </p:nvGraphicFramePr>
        <p:xfrm>
          <a:off x="3500430" y="3214686"/>
          <a:ext cx="2695575" cy="935037"/>
        </p:xfrm>
        <a:graphic>
          <a:graphicData uri="http://schemas.openxmlformats.org/presentationml/2006/ole">
            <p:oleObj spid="_x0000_s350211" name="Document" r:id="rId4" imgW="2697439" imgH="937493" progId="Word.Document.8">
              <p:embed/>
            </p:oleObj>
          </a:graphicData>
        </a:graphic>
      </p:graphicFrame>
      <p:graphicFrame>
        <p:nvGraphicFramePr>
          <p:cNvPr id="328757" name="Object 53"/>
          <p:cNvGraphicFramePr>
            <a:graphicFrameLocks noChangeAspect="1"/>
          </p:cNvGraphicFramePr>
          <p:nvPr/>
        </p:nvGraphicFramePr>
        <p:xfrm>
          <a:off x="6143636" y="3643314"/>
          <a:ext cx="1624012" cy="763587"/>
        </p:xfrm>
        <a:graphic>
          <a:graphicData uri="http://schemas.openxmlformats.org/presentationml/2006/ole">
            <p:oleObj spid="_x0000_s350213" name="Document" r:id="rId5" imgW="1687607" imgH="788576" progId="Word.Document.8">
              <p:embed/>
            </p:oleObj>
          </a:graphicData>
        </a:graphic>
      </p:graphicFrame>
      <p:pic>
        <p:nvPicPr>
          <p:cNvPr id="3085" name="图片 14" descr="全品文教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7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预习探究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7170" name="Object 8"/>
          <p:cNvGraphicFramePr>
            <a:graphicFrameLocks noChangeAspect="1"/>
          </p:cNvGraphicFramePr>
          <p:nvPr>
            <p:ph/>
          </p:nvPr>
        </p:nvGraphicFramePr>
        <p:xfrm>
          <a:off x="168275" y="1928802"/>
          <a:ext cx="8975725" cy="1390650"/>
        </p:xfrm>
        <a:graphic>
          <a:graphicData uri="http://schemas.openxmlformats.org/presentationml/2006/ole">
            <p:oleObj spid="_x0000_s352258" name="Document" r:id="rId3" imgW="9205098" imgH="1424989" progId="Word.Document.8">
              <p:embed/>
            </p:oleObj>
          </a:graphicData>
        </a:graphic>
      </p:graphicFrame>
      <p:graphicFrame>
        <p:nvGraphicFramePr>
          <p:cNvPr id="944141" name="Object 13"/>
          <p:cNvGraphicFramePr>
            <a:graphicFrameLocks noChangeAspect="1"/>
          </p:cNvGraphicFramePr>
          <p:nvPr/>
        </p:nvGraphicFramePr>
        <p:xfrm>
          <a:off x="785786" y="3500438"/>
          <a:ext cx="7893050" cy="3630612"/>
        </p:xfrm>
        <a:graphic>
          <a:graphicData uri="http://schemas.openxmlformats.org/presentationml/2006/ole">
            <p:oleObj spid="_x0000_s352259" name="Document" r:id="rId4" imgW="8066853" imgH="3736630" progId="Word.Document.8">
              <p:embed/>
            </p:oleObj>
          </a:graphicData>
        </a:graphic>
      </p:graphicFrame>
      <p:pic>
        <p:nvPicPr>
          <p:cNvPr id="7173" name="图片 4" descr="全品文教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4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4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13320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21" name="Text Box 9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dirty="0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备课素材</a:t>
              </a:r>
              <a:endParaRPr lang="zh-CN" altLang="en-US" sz="2600" dirty="0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15874" name="Object 2"/>
          <p:cNvGraphicFramePr>
            <a:graphicFrameLocks/>
          </p:cNvGraphicFramePr>
          <p:nvPr/>
        </p:nvGraphicFramePr>
        <p:xfrm>
          <a:off x="571472" y="2285992"/>
          <a:ext cx="8064500" cy="6402388"/>
        </p:xfrm>
        <a:graphic>
          <a:graphicData uri="http://schemas.openxmlformats.org/presentationml/2006/ole">
            <p:oleObj spid="_x0000_s356354" name="Document" r:id="rId5" imgW="8066704" imgH="640307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1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37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15874" name="Object 2"/>
          <p:cNvGraphicFramePr>
            <a:graphicFrameLocks/>
          </p:cNvGraphicFramePr>
          <p:nvPr/>
        </p:nvGraphicFramePr>
        <p:xfrm>
          <a:off x="571472" y="1500174"/>
          <a:ext cx="8064500" cy="6402388"/>
        </p:xfrm>
        <a:graphic>
          <a:graphicData uri="http://schemas.openxmlformats.org/presentationml/2006/ole">
            <p:oleObj spid="_x0000_s723970" name="Document" r:id="rId4" imgW="8054474" imgH="641245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1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10249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0250" name="Text Box 9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考点类析</a:t>
              </a:r>
            </a:p>
          </p:txBody>
        </p:sp>
      </p:grpSp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pic>
        <p:nvPicPr>
          <p:cNvPr id="10245" name="图片 7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7" name="Text Box 12"/>
          <p:cNvSpPr txBox="1">
            <a:spLocks noChangeArrowheads="1"/>
          </p:cNvSpPr>
          <p:nvPr/>
        </p:nvSpPr>
        <p:spPr bwMode="auto">
          <a:xfrm>
            <a:off x="358775" y="2085975"/>
            <a:ext cx="8456613" cy="695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2000"/>
              </a:lnSpc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►　</a:t>
            </a:r>
            <a:r>
              <a:rPr lang="zh-CN" altLang="en-US" b="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考点一　</a:t>
            </a:r>
            <a:r>
              <a:rPr lang="zh-CN" altLang="en-US" b="0" dirty="0" smtClean="0">
                <a:solidFill>
                  <a:srgbClr val="000000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全称命题的否定</a:t>
            </a:r>
            <a:endParaRPr lang="zh-CN" altLang="en-US" dirty="0">
              <a:solidFill>
                <a:srgbClr val="000000"/>
              </a:solidFill>
              <a:latin typeface="Times New Roman" pitchFamily="18" charset="0"/>
              <a:ea typeface="黑体" pitchFamily="2" charset="-122"/>
            </a:endParaRPr>
          </a:p>
        </p:txBody>
      </p:sp>
      <p:graphicFrame>
        <p:nvGraphicFramePr>
          <p:cNvPr id="359427" name="Object 47"/>
          <p:cNvGraphicFramePr>
            <a:graphicFrameLocks noChangeAspect="1"/>
          </p:cNvGraphicFramePr>
          <p:nvPr/>
        </p:nvGraphicFramePr>
        <p:xfrm>
          <a:off x="357158" y="2786058"/>
          <a:ext cx="8194675" cy="4398962"/>
        </p:xfrm>
        <a:graphic>
          <a:graphicData uri="http://schemas.openxmlformats.org/presentationml/2006/ole">
            <p:oleObj spid="_x0000_s359427" name="Document" r:id="rId5" imgW="8731664" imgH="4688906" progId="Word.Document.8">
              <p:embed/>
            </p:oleObj>
          </a:graphicData>
        </a:graphic>
      </p:graphicFrame>
      <p:graphicFrame>
        <p:nvGraphicFramePr>
          <p:cNvPr id="507939" name="Object 35"/>
          <p:cNvGraphicFramePr>
            <a:graphicFrameLocks/>
          </p:cNvGraphicFramePr>
          <p:nvPr/>
        </p:nvGraphicFramePr>
        <p:xfrm>
          <a:off x="500034" y="4483100"/>
          <a:ext cx="8229600" cy="2374900"/>
        </p:xfrm>
        <a:graphic>
          <a:graphicData uri="http://schemas.openxmlformats.org/presentationml/2006/ole">
            <p:oleObj spid="_x0000_s359428" name="Document" r:id="rId6" imgW="8345731" imgH="2395294" progId="Word.Document.8">
              <p:embed/>
            </p:oleObj>
          </a:graphicData>
        </a:graphic>
      </p:graphicFrame>
      <p:pic>
        <p:nvPicPr>
          <p:cNvPr id="12" name="Picture 4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72132" y="2214554"/>
            <a:ext cx="1143007" cy="2944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9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9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7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07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37" grpId="0"/>
      <p:bldP spid="10247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8" name="Text Box 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968716" name="Object 12"/>
          <p:cNvGraphicFramePr>
            <a:graphicFrameLocks/>
          </p:cNvGraphicFramePr>
          <p:nvPr/>
        </p:nvGraphicFramePr>
        <p:xfrm>
          <a:off x="428596" y="3357562"/>
          <a:ext cx="8529638" cy="3257550"/>
        </p:xfrm>
        <a:graphic>
          <a:graphicData uri="http://schemas.openxmlformats.org/presentationml/2006/ole">
            <p:oleObj spid="_x0000_s360451" name="Document" r:id="rId4" imgW="8530824" imgH="3257066" progId="Word.Document.8">
              <p:embed/>
            </p:oleObj>
          </a:graphicData>
        </a:graphic>
      </p:graphicFrame>
      <p:graphicFrame>
        <p:nvGraphicFramePr>
          <p:cNvPr id="360452" name="Object 15"/>
          <p:cNvGraphicFramePr>
            <a:graphicFrameLocks noChangeAspect="1"/>
          </p:cNvGraphicFramePr>
          <p:nvPr/>
        </p:nvGraphicFramePr>
        <p:xfrm>
          <a:off x="357158" y="1428736"/>
          <a:ext cx="8083550" cy="2743200"/>
        </p:xfrm>
        <a:graphic>
          <a:graphicData uri="http://schemas.openxmlformats.org/presentationml/2006/ole">
            <p:oleObj spid="_x0000_s360452" name="Document" r:id="rId5" imgW="8532267" imgH="290334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8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7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1.1.1  1.1.2</a:t>
            </a:r>
            <a:r>
              <a:rPr lang="en-US" altLang="en-US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预习探究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7170" name="Object 8"/>
          <p:cNvGraphicFramePr>
            <a:graphicFrameLocks noChangeAspect="1"/>
          </p:cNvGraphicFramePr>
          <p:nvPr>
            <p:ph/>
          </p:nvPr>
        </p:nvGraphicFramePr>
        <p:xfrm>
          <a:off x="714348" y="1785926"/>
          <a:ext cx="7534275" cy="3721100"/>
        </p:xfrm>
        <a:graphic>
          <a:graphicData uri="http://schemas.openxmlformats.org/presentationml/2006/ole">
            <p:oleObj spid="_x0000_s7170" name="Document" r:id="rId3" imgW="7615765" imgH="3760428" progId="Word.Document.8">
              <p:embed/>
            </p:oleObj>
          </a:graphicData>
        </a:graphic>
      </p:graphicFrame>
      <p:graphicFrame>
        <p:nvGraphicFramePr>
          <p:cNvPr id="944141" name="Object 13"/>
          <p:cNvGraphicFramePr>
            <a:graphicFrameLocks noChangeAspect="1"/>
          </p:cNvGraphicFramePr>
          <p:nvPr/>
        </p:nvGraphicFramePr>
        <p:xfrm>
          <a:off x="609600" y="2859088"/>
          <a:ext cx="7913688" cy="3646487"/>
        </p:xfrm>
        <a:graphic>
          <a:graphicData uri="http://schemas.openxmlformats.org/presentationml/2006/ole">
            <p:oleObj spid="_x0000_s7171" name="Document" r:id="rId4" imgW="8066853" imgH="3724010" progId="Word.Document.8">
              <p:embed/>
            </p:oleObj>
          </a:graphicData>
        </a:graphic>
      </p:graphicFrame>
      <p:pic>
        <p:nvPicPr>
          <p:cNvPr id="7173" name="图片 4" descr="全品文教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4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4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386" name="Object 5"/>
          <p:cNvGraphicFramePr>
            <a:graphicFrameLocks noChangeAspect="1"/>
          </p:cNvGraphicFramePr>
          <p:nvPr/>
        </p:nvGraphicFramePr>
        <p:xfrm>
          <a:off x="400050" y="1454165"/>
          <a:ext cx="8131175" cy="4189413"/>
        </p:xfrm>
        <a:graphic>
          <a:graphicData uri="http://schemas.openxmlformats.org/presentationml/2006/ole">
            <p:oleObj spid="_x0000_s439298" name="Document" r:id="rId4" imgW="8309696" imgH="4312106" progId="Word.Document.8">
              <p:embed/>
            </p:oleObj>
          </a:graphicData>
        </a:graphic>
      </p:graphicFrame>
      <p:sp>
        <p:nvSpPr>
          <p:cNvPr id="16389" name="Text Box 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1.4.3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513031" name="Object 7"/>
          <p:cNvGraphicFramePr>
            <a:graphicFrameLocks noChangeAspect="1"/>
          </p:cNvGraphicFramePr>
          <p:nvPr/>
        </p:nvGraphicFramePr>
        <p:xfrm>
          <a:off x="500034" y="3786190"/>
          <a:ext cx="8355013" cy="3636963"/>
        </p:xfrm>
        <a:graphic>
          <a:graphicData uri="http://schemas.openxmlformats.org/presentationml/2006/ole">
            <p:oleObj spid="_x0000_s439299" name="Document" r:id="rId5" imgW="8638996" imgH="375898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Text Box 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513031" name="Object 7"/>
          <p:cNvGraphicFramePr>
            <a:graphicFrameLocks/>
          </p:cNvGraphicFramePr>
          <p:nvPr/>
        </p:nvGraphicFramePr>
        <p:xfrm>
          <a:off x="285720" y="1285860"/>
          <a:ext cx="8334375" cy="5318125"/>
        </p:xfrm>
        <a:graphic>
          <a:graphicData uri="http://schemas.openxmlformats.org/presentationml/2006/ole">
            <p:oleObj spid="_x0000_s440322" name="Document" r:id="rId4" imgW="8744645" imgH="548649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Text Box 27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pic>
        <p:nvPicPr>
          <p:cNvPr id="14344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组合 10"/>
          <p:cNvGrpSpPr>
            <a:grpSpLocks/>
          </p:cNvGrpSpPr>
          <p:nvPr/>
        </p:nvGrpSpPr>
        <p:grpSpPr bwMode="auto">
          <a:xfrm>
            <a:off x="258791" y="1357298"/>
            <a:ext cx="8456613" cy="720725"/>
            <a:chOff x="323850" y="1341438"/>
            <a:chExt cx="8456613" cy="720725"/>
          </a:xfrm>
        </p:grpSpPr>
        <p:sp>
          <p:nvSpPr>
            <p:cNvPr id="14346" name="Text Box 6"/>
            <p:cNvSpPr txBox="1">
              <a:spLocks noChangeArrowheads="1"/>
            </p:cNvSpPr>
            <p:nvPr/>
          </p:nvSpPr>
          <p:spPr bwMode="auto">
            <a:xfrm>
              <a:off x="323850" y="1341438"/>
              <a:ext cx="8456613" cy="7207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3500"/>
                </a:lnSpc>
              </a:pPr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 ►　</a:t>
              </a:r>
              <a:r>
                <a:rPr lang="zh-CN" altLang="en-US" b="0" dirty="0">
                  <a:latin typeface="黑体" pitchFamily="2" charset="-122"/>
                  <a:ea typeface="黑体" pitchFamily="2" charset="-122"/>
                </a:rPr>
                <a:t>考点二　</a:t>
              </a:r>
              <a:r>
                <a:rPr lang="zh-CN" altLang="en-US" dirty="0" smtClean="0"/>
                <a:t>特</a:t>
              </a:r>
              <a:r>
                <a:rPr lang="zh-CN" altLang="en-US" b="0" dirty="0" smtClean="0">
                  <a:latin typeface="黑体" pitchFamily="2" charset="-122"/>
                  <a:ea typeface="黑体" pitchFamily="2" charset="-122"/>
                </a:rPr>
                <a:t>称命题的否定</a:t>
              </a:r>
              <a:endParaRPr lang="zh-CN" altLang="en-US" dirty="0">
                <a:latin typeface="黑体" pitchFamily="2" charset="-122"/>
                <a:ea typeface="黑体" pitchFamily="2" charset="-122"/>
              </a:endParaRPr>
            </a:p>
            <a:p>
              <a:pPr>
                <a:lnSpc>
                  <a:spcPts val="3500"/>
                </a:lnSpc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pic>
          <p:nvPicPr>
            <p:cNvPr id="14347" name="Picture 4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851506" y="1500174"/>
              <a:ext cx="1143007" cy="2944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  <p:graphicFrame>
        <p:nvGraphicFramePr>
          <p:cNvPr id="361476" name="Object 15"/>
          <p:cNvGraphicFramePr>
            <a:graphicFrameLocks noChangeAspect="1"/>
          </p:cNvGraphicFramePr>
          <p:nvPr/>
        </p:nvGraphicFramePr>
        <p:xfrm>
          <a:off x="642910" y="2285992"/>
          <a:ext cx="8081963" cy="2743200"/>
        </p:xfrm>
        <a:graphic>
          <a:graphicData uri="http://schemas.openxmlformats.org/presentationml/2006/ole">
            <p:oleObj spid="_x0000_s361476" name="Document" r:id="rId5" imgW="8532267" imgH="290334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Text Box 27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pic>
        <p:nvPicPr>
          <p:cNvPr id="14344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61477" name="Object 15"/>
          <p:cNvGraphicFramePr>
            <a:graphicFrameLocks/>
          </p:cNvGraphicFramePr>
          <p:nvPr/>
        </p:nvGraphicFramePr>
        <p:xfrm>
          <a:off x="0" y="1857375"/>
          <a:ext cx="8547100" cy="4146550"/>
        </p:xfrm>
        <a:graphic>
          <a:graphicData uri="http://schemas.openxmlformats.org/presentationml/2006/ole">
            <p:oleObj spid="_x0000_s738307" name="Document" r:id="rId4" imgW="8551016" imgH="41462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968716" name="Object 12"/>
          <p:cNvGraphicFramePr>
            <a:graphicFrameLocks/>
          </p:cNvGraphicFramePr>
          <p:nvPr>
            <p:ph/>
          </p:nvPr>
        </p:nvGraphicFramePr>
        <p:xfrm>
          <a:off x="430213" y="1890713"/>
          <a:ext cx="8251825" cy="4511675"/>
        </p:xfrm>
        <a:graphic>
          <a:graphicData uri="http://schemas.openxmlformats.org/presentationml/2006/ole">
            <p:oleObj spid="_x0000_s362499" name="Document" r:id="rId4" imgW="8454015" imgH="462075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8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Text Box 27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pic>
        <p:nvPicPr>
          <p:cNvPr id="14344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组合 10"/>
          <p:cNvGrpSpPr>
            <a:grpSpLocks/>
          </p:cNvGrpSpPr>
          <p:nvPr/>
        </p:nvGrpSpPr>
        <p:grpSpPr bwMode="auto">
          <a:xfrm>
            <a:off x="258791" y="1357298"/>
            <a:ext cx="8456613" cy="720725"/>
            <a:chOff x="323850" y="1341438"/>
            <a:chExt cx="8456613" cy="720725"/>
          </a:xfrm>
        </p:grpSpPr>
        <p:sp>
          <p:nvSpPr>
            <p:cNvPr id="14346" name="Text Box 6"/>
            <p:cNvSpPr txBox="1">
              <a:spLocks noChangeArrowheads="1"/>
            </p:cNvSpPr>
            <p:nvPr/>
          </p:nvSpPr>
          <p:spPr bwMode="auto">
            <a:xfrm>
              <a:off x="323850" y="1341438"/>
              <a:ext cx="8456613" cy="7207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3500"/>
                </a:lnSpc>
              </a:pPr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 ►　</a:t>
              </a:r>
              <a:r>
                <a:rPr lang="zh-CN" altLang="en-US" b="0" dirty="0" smtClean="0">
                  <a:latin typeface="黑体" pitchFamily="2" charset="-122"/>
                  <a:ea typeface="黑体" pitchFamily="2" charset="-122"/>
                </a:rPr>
                <a:t>考点</a:t>
              </a:r>
              <a:r>
                <a:rPr lang="zh-CN" altLang="en-US" dirty="0" smtClean="0"/>
                <a:t>三　全称命题、特称命题的应用</a:t>
              </a:r>
              <a:endParaRPr lang="zh-CN" altLang="en-US" dirty="0">
                <a:latin typeface="黑体" pitchFamily="2" charset="-122"/>
                <a:ea typeface="黑体" pitchFamily="2" charset="-122"/>
              </a:endParaRPr>
            </a:p>
            <a:p>
              <a:pPr>
                <a:lnSpc>
                  <a:spcPts val="3500"/>
                </a:lnSpc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pic>
          <p:nvPicPr>
            <p:cNvPr id="14347" name="Picture 4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637323" y="1627190"/>
              <a:ext cx="1143007" cy="2944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  <p:graphicFrame>
        <p:nvGraphicFramePr>
          <p:cNvPr id="361476" name="Object 15"/>
          <p:cNvGraphicFramePr>
            <a:graphicFrameLocks noChangeAspect="1"/>
          </p:cNvGraphicFramePr>
          <p:nvPr/>
        </p:nvGraphicFramePr>
        <p:xfrm>
          <a:off x="641350" y="2290763"/>
          <a:ext cx="8081963" cy="2754312"/>
        </p:xfrm>
        <a:graphic>
          <a:graphicData uri="http://schemas.openxmlformats.org/presentationml/2006/ole">
            <p:oleObj spid="_x0000_s724994" name="Document" r:id="rId5" imgW="8541641" imgH="290803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Text Box 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513031" name="Object 7"/>
          <p:cNvGraphicFramePr>
            <a:graphicFrameLocks/>
          </p:cNvGraphicFramePr>
          <p:nvPr/>
        </p:nvGraphicFramePr>
        <p:xfrm>
          <a:off x="714348" y="1928802"/>
          <a:ext cx="7691438" cy="4005262"/>
        </p:xfrm>
        <a:graphic>
          <a:graphicData uri="http://schemas.openxmlformats.org/presentationml/2006/ole">
            <p:oleObj spid="_x0000_s364547" name="Document" r:id="rId4" imgW="7711061" imgH="40131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968716" name="Object 12"/>
          <p:cNvGraphicFramePr>
            <a:graphicFrameLocks/>
          </p:cNvGraphicFramePr>
          <p:nvPr>
            <p:ph/>
          </p:nvPr>
        </p:nvGraphicFramePr>
        <p:xfrm>
          <a:off x="500034" y="1785926"/>
          <a:ext cx="8007350" cy="5194300"/>
        </p:xfrm>
        <a:graphic>
          <a:graphicData uri="http://schemas.openxmlformats.org/presentationml/2006/ole">
            <p:oleObj spid="_x0000_s726018" name="Document" r:id="rId4" imgW="8225778" imgH="533794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8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13320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21" name="Text Box 9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dirty="0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备课素材</a:t>
              </a:r>
              <a:endParaRPr lang="zh-CN" altLang="en-US" sz="2600" dirty="0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15874" name="Object 2"/>
          <p:cNvGraphicFramePr>
            <a:graphicFrameLocks/>
          </p:cNvGraphicFramePr>
          <p:nvPr/>
        </p:nvGraphicFramePr>
        <p:xfrm>
          <a:off x="642910" y="2500306"/>
          <a:ext cx="7651750" cy="2670175"/>
        </p:xfrm>
        <a:graphic>
          <a:graphicData uri="http://schemas.openxmlformats.org/presentationml/2006/ole">
            <p:oleObj spid="_x0000_s372738" name="Document" r:id="rId5" imgW="7754277" imgH="269204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1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37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15874" name="Object 2"/>
          <p:cNvGraphicFramePr>
            <a:graphicFrameLocks/>
          </p:cNvGraphicFramePr>
          <p:nvPr/>
        </p:nvGraphicFramePr>
        <p:xfrm>
          <a:off x="142844" y="1285860"/>
          <a:ext cx="9842500" cy="4541838"/>
        </p:xfrm>
        <a:graphic>
          <a:graphicData uri="http://schemas.openxmlformats.org/presentationml/2006/ole">
            <p:oleObj spid="_x0000_s373762" name="Document" r:id="rId4" imgW="9845478" imgH="4542153" progId="Word.Document.8">
              <p:embed/>
            </p:oleObj>
          </a:graphicData>
        </a:graphic>
      </p:graphicFrame>
      <p:graphicFrame>
        <p:nvGraphicFramePr>
          <p:cNvPr id="1616898" name="Object 2"/>
          <p:cNvGraphicFramePr>
            <a:graphicFrameLocks/>
          </p:cNvGraphicFramePr>
          <p:nvPr/>
        </p:nvGraphicFramePr>
        <p:xfrm>
          <a:off x="214282" y="5429264"/>
          <a:ext cx="9936162" cy="2252663"/>
        </p:xfrm>
        <a:graphic>
          <a:graphicData uri="http://schemas.openxmlformats.org/presentationml/2006/ole">
            <p:oleObj spid="_x0000_s373763" name="Document" r:id="rId5" imgW="9938506" imgH="225322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1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16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16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WordArt 2"/>
          <p:cNvSpPr>
            <a:spLocks noChangeArrowheads="1" noChangeShapeType="1" noTextEdit="1"/>
          </p:cNvSpPr>
          <p:nvPr/>
        </p:nvSpPr>
        <p:spPr bwMode="auto">
          <a:xfrm>
            <a:off x="2627313" y="1487488"/>
            <a:ext cx="3889375" cy="6461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200" kern="10">
                <a:ln w="9525">
                  <a:noFill/>
                  <a:round/>
                  <a:headEnd/>
                  <a:tailEnd/>
                </a:ln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黑体"/>
                <a:ea typeface="黑体"/>
              </a:rPr>
              <a:t>课件展示说明</a:t>
            </a: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433388" y="2525713"/>
            <a:ext cx="8386762" cy="263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　　本课件为基于精确校对的</a:t>
            </a:r>
            <a:r>
              <a:rPr lang="en-US" altLang="zh-CN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word</a:t>
            </a:r>
            <a:r>
              <a:rPr lang="zh-CN" altLang="en-US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书稿制作的</a:t>
            </a:r>
            <a:r>
              <a:rPr lang="zh-CN" altLang="en-US">
                <a:solidFill>
                  <a:srgbClr val="5F5F5F"/>
                </a:solidFill>
                <a:ea typeface="楷体_GB2312" pitchFamily="49" charset="-122"/>
              </a:rPr>
              <a:t>“</a:t>
            </a:r>
            <a:r>
              <a:rPr lang="zh-CN" altLang="en-US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逐字编辑</a:t>
            </a:r>
            <a:r>
              <a:rPr lang="zh-CN" altLang="en-US">
                <a:solidFill>
                  <a:srgbClr val="5F5F5F"/>
                </a:solidFill>
                <a:ea typeface="楷体_GB2312" pitchFamily="49" charset="-122"/>
              </a:rPr>
              <a:t>”</a:t>
            </a:r>
            <a:r>
              <a:rPr lang="zh-CN" altLang="en-US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课件，如需要修改课件，请双击对应内容，进入可编辑状态。</a:t>
            </a:r>
          </a:p>
          <a:p>
            <a:pPr>
              <a:lnSpc>
                <a:spcPts val="4000"/>
              </a:lnSpc>
            </a:pPr>
            <a:r>
              <a:rPr lang="zh-CN" altLang="en-US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　　如果有的公式双击后无法进入可编辑状态，请单击选中此公式，点击右键、</a:t>
            </a:r>
            <a:r>
              <a:rPr lang="zh-CN" altLang="en-US">
                <a:solidFill>
                  <a:srgbClr val="5F5F5F"/>
                </a:solidFill>
                <a:ea typeface="楷体_GB2312" pitchFamily="49" charset="-122"/>
              </a:rPr>
              <a:t>“</a:t>
            </a:r>
            <a:r>
              <a:rPr lang="zh-CN" altLang="en-US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切换域代码</a:t>
            </a:r>
            <a:r>
              <a:rPr lang="zh-CN" altLang="en-US">
                <a:solidFill>
                  <a:srgbClr val="5F5F5F"/>
                </a:solidFill>
                <a:ea typeface="楷体_GB2312" pitchFamily="49" charset="-122"/>
              </a:rPr>
              <a:t>”</a:t>
            </a:r>
            <a:r>
              <a:rPr lang="zh-CN" altLang="en-US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，即可进入编辑状态。修改后再点击右键、</a:t>
            </a:r>
            <a:r>
              <a:rPr lang="zh-CN" altLang="en-US">
                <a:solidFill>
                  <a:srgbClr val="5F5F5F"/>
                </a:solidFill>
                <a:ea typeface="楷体_GB2312" pitchFamily="49" charset="-122"/>
              </a:rPr>
              <a:t>“</a:t>
            </a:r>
            <a:r>
              <a:rPr lang="zh-CN" altLang="en-US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切换域代码</a:t>
            </a:r>
            <a:r>
              <a:rPr lang="zh-CN" altLang="en-US">
                <a:solidFill>
                  <a:srgbClr val="5F5F5F"/>
                </a:solidFill>
                <a:ea typeface="楷体_GB2312" pitchFamily="49" charset="-122"/>
              </a:rPr>
              <a:t>”</a:t>
            </a:r>
            <a:r>
              <a:rPr lang="zh-CN" altLang="en-US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，即可退出编辑状态。　　</a:t>
            </a:r>
            <a:endParaRPr lang="en-US" altLang="zh-CN">
              <a:solidFill>
                <a:srgbClr val="5F5F5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41988" name="图片 3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13320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21" name="Text Box 9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dirty="0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备课素材</a:t>
              </a:r>
              <a:endParaRPr lang="zh-CN" altLang="en-US" sz="2600" dirty="0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1.1.1  1.1.2</a:t>
            </a:r>
            <a:r>
              <a:rPr lang="en-US" altLang="en-US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15874" name="Object 2"/>
          <p:cNvGraphicFramePr>
            <a:graphicFrameLocks noChangeAspect="1"/>
          </p:cNvGraphicFramePr>
          <p:nvPr/>
        </p:nvGraphicFramePr>
        <p:xfrm>
          <a:off x="642910" y="2143116"/>
          <a:ext cx="7893050" cy="5129212"/>
        </p:xfrm>
        <a:graphic>
          <a:graphicData uri="http://schemas.openxmlformats.org/presentationml/2006/ole">
            <p:oleObj spid="_x0000_s130050" name="Document" r:id="rId5" imgW="9849444" imgH="640956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1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37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68716" name="Object 12"/>
          <p:cNvGraphicFramePr>
            <a:graphicFrameLocks noChangeAspect="1"/>
          </p:cNvGraphicFramePr>
          <p:nvPr/>
        </p:nvGraphicFramePr>
        <p:xfrm>
          <a:off x="557213" y="1860550"/>
          <a:ext cx="7640637" cy="4697413"/>
        </p:xfrm>
        <a:graphic>
          <a:graphicData uri="http://schemas.openxmlformats.org/presentationml/2006/ole">
            <p:oleObj spid="_x0000_s374786" name="Document" r:id="rId4" imgW="8569045" imgH="5270873" progId="Word.Document.8">
              <p:embed/>
            </p:oleObj>
          </a:graphicData>
        </a:graphic>
      </p:graphicFrame>
      <p:graphicFrame>
        <p:nvGraphicFramePr>
          <p:cNvPr id="1616898" name="Object 3"/>
          <p:cNvGraphicFramePr>
            <a:graphicFrameLocks/>
          </p:cNvGraphicFramePr>
          <p:nvPr/>
        </p:nvGraphicFramePr>
        <p:xfrm>
          <a:off x="285720" y="5072074"/>
          <a:ext cx="9869488" cy="2227262"/>
        </p:xfrm>
        <a:graphic>
          <a:graphicData uri="http://schemas.openxmlformats.org/presentationml/2006/ole">
            <p:oleObj spid="_x0000_s374787" name="Document" r:id="rId5" imgW="9957256" imgH="225611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6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6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19463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464" name="Text Box 4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当堂自测</a:t>
              </a:r>
            </a:p>
          </p:txBody>
        </p:sp>
      </p:grpSp>
      <p:sp>
        <p:nvSpPr>
          <p:cNvPr id="801799" name="Text Box 7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1.4.3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当堂自测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801817" name="Object 25"/>
          <p:cNvGraphicFramePr>
            <a:graphicFrameLocks noChangeAspect="1"/>
          </p:cNvGraphicFramePr>
          <p:nvPr>
            <p:ph/>
          </p:nvPr>
        </p:nvGraphicFramePr>
        <p:xfrm>
          <a:off x="571472" y="2000240"/>
          <a:ext cx="7802563" cy="4191000"/>
        </p:xfrm>
        <a:graphic>
          <a:graphicData uri="http://schemas.openxmlformats.org/presentationml/2006/ole">
            <p:oleObj spid="_x0000_s375810" name="Document" r:id="rId4" imgW="8316174" imgH="4466432" progId="Word.Document.8">
              <p:embed/>
            </p:oleObj>
          </a:graphicData>
        </a:graphic>
      </p:graphicFrame>
      <p:pic>
        <p:nvPicPr>
          <p:cNvPr id="19462" name="图片 7" descr="全品文教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01811" name="Object 19"/>
          <p:cNvGraphicFramePr>
            <a:graphicFrameLocks noChangeAspect="1"/>
          </p:cNvGraphicFramePr>
          <p:nvPr/>
        </p:nvGraphicFramePr>
        <p:xfrm>
          <a:off x="857224" y="3857628"/>
          <a:ext cx="7662862" cy="3494087"/>
        </p:xfrm>
        <a:graphic>
          <a:graphicData uri="http://schemas.openxmlformats.org/presentationml/2006/ole">
            <p:oleObj spid="_x0000_s375811" name="Document" r:id="rId6" imgW="7920283" imgH="362377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1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1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0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01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01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1799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1.4.3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当堂自测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20482" name="Object 8"/>
          <p:cNvGraphicFramePr>
            <a:graphicFrameLocks noChangeAspect="1"/>
          </p:cNvGraphicFramePr>
          <p:nvPr>
            <p:ph/>
          </p:nvPr>
        </p:nvGraphicFramePr>
        <p:xfrm>
          <a:off x="520700" y="1492250"/>
          <a:ext cx="7956550" cy="4519613"/>
        </p:xfrm>
        <a:graphic>
          <a:graphicData uri="http://schemas.openxmlformats.org/presentationml/2006/ole">
            <p:oleObj spid="_x0000_s377858" name="Document" r:id="rId3" imgW="8397193" imgH="4770036" progId="Word.Document.8">
              <p:embed/>
            </p:oleObj>
          </a:graphicData>
        </a:graphic>
      </p:graphicFrame>
      <p:pic>
        <p:nvPicPr>
          <p:cNvPr id="20485" name="图片 4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01811" name="Object 19"/>
          <p:cNvGraphicFramePr>
            <a:graphicFrameLocks noChangeAspect="1"/>
          </p:cNvGraphicFramePr>
          <p:nvPr/>
        </p:nvGraphicFramePr>
        <p:xfrm>
          <a:off x="714348" y="3643314"/>
          <a:ext cx="7618412" cy="3492500"/>
        </p:xfrm>
        <a:graphic>
          <a:graphicData uri="http://schemas.openxmlformats.org/presentationml/2006/ole">
            <p:oleObj spid="_x0000_s377859" name="Document" r:id="rId5" imgW="7920283" imgH="36428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1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1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9482" name="Object 10"/>
          <p:cNvGraphicFramePr>
            <a:graphicFrameLocks noChangeAspect="1"/>
          </p:cNvGraphicFramePr>
          <p:nvPr>
            <p:ph/>
          </p:nvPr>
        </p:nvGraphicFramePr>
        <p:xfrm>
          <a:off x="571472" y="1643050"/>
          <a:ext cx="7972425" cy="3625850"/>
        </p:xfrm>
        <a:graphic>
          <a:graphicData uri="http://schemas.openxmlformats.org/presentationml/2006/ole">
            <p:oleObj spid="_x0000_s378882" name="Document" r:id="rId3" imgW="8822889" imgH="4013551" progId="Word.Document.8">
              <p:embed/>
            </p:oleObj>
          </a:graphicData>
        </a:graphic>
      </p:graphicFrame>
      <p:sp>
        <p:nvSpPr>
          <p:cNvPr id="21508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1.4.3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当堂自测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pic>
        <p:nvPicPr>
          <p:cNvPr id="21509" name="图片 4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19597" name="Object 13"/>
          <p:cNvGraphicFramePr>
            <a:graphicFrameLocks noChangeAspect="1"/>
          </p:cNvGraphicFramePr>
          <p:nvPr/>
        </p:nvGraphicFramePr>
        <p:xfrm>
          <a:off x="714348" y="4643446"/>
          <a:ext cx="7624762" cy="2636837"/>
        </p:xfrm>
        <a:graphic>
          <a:graphicData uri="http://schemas.openxmlformats.org/presentationml/2006/ole">
            <p:oleObj spid="_x0000_s378883" name="Document" r:id="rId5" imgW="8068653" imgH="279372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1.4.3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当堂自测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22531" name="Object 9"/>
          <p:cNvGraphicFramePr>
            <a:graphicFrameLocks noChangeAspect="1"/>
          </p:cNvGraphicFramePr>
          <p:nvPr/>
        </p:nvGraphicFramePr>
        <p:xfrm>
          <a:off x="500034" y="1500174"/>
          <a:ext cx="8345487" cy="3195637"/>
        </p:xfrm>
        <a:graphic>
          <a:graphicData uri="http://schemas.openxmlformats.org/presentationml/2006/ole">
            <p:oleObj spid="_x0000_s379906" name="Document" r:id="rId3" imgW="8737073" imgH="3353340" progId="Word.Document.8">
              <p:embed/>
            </p:oleObj>
          </a:graphicData>
        </a:graphic>
      </p:graphicFrame>
      <p:pic>
        <p:nvPicPr>
          <p:cNvPr id="22533" name="图片 4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19597" name="Object 13"/>
          <p:cNvGraphicFramePr>
            <a:graphicFrameLocks noChangeAspect="1"/>
          </p:cNvGraphicFramePr>
          <p:nvPr/>
        </p:nvGraphicFramePr>
        <p:xfrm>
          <a:off x="500034" y="4248150"/>
          <a:ext cx="7564438" cy="2609850"/>
        </p:xfrm>
        <a:graphic>
          <a:graphicData uri="http://schemas.openxmlformats.org/presentationml/2006/ole">
            <p:oleObj spid="_x0000_s379907" name="Document" r:id="rId5" imgW="8085728" imgH="27984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1.4.3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当堂自测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22531" name="Object 9"/>
          <p:cNvGraphicFramePr>
            <a:graphicFrameLocks noChangeAspect="1"/>
          </p:cNvGraphicFramePr>
          <p:nvPr/>
        </p:nvGraphicFramePr>
        <p:xfrm>
          <a:off x="1000100" y="1928802"/>
          <a:ext cx="7808912" cy="3195637"/>
        </p:xfrm>
        <a:graphic>
          <a:graphicData uri="http://schemas.openxmlformats.org/presentationml/2006/ole">
            <p:oleObj spid="_x0000_s727042" name="Document" r:id="rId3" imgW="8141103" imgH="3338917" progId="Word.Document.8">
              <p:embed/>
            </p:oleObj>
          </a:graphicData>
        </a:graphic>
      </p:graphicFrame>
      <p:pic>
        <p:nvPicPr>
          <p:cNvPr id="22533" name="图片 4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19597" name="Object 13"/>
          <p:cNvGraphicFramePr>
            <a:graphicFrameLocks noChangeAspect="1"/>
          </p:cNvGraphicFramePr>
          <p:nvPr/>
        </p:nvGraphicFramePr>
        <p:xfrm>
          <a:off x="928662" y="3571876"/>
          <a:ext cx="7564438" cy="2609850"/>
        </p:xfrm>
        <a:graphic>
          <a:graphicData uri="http://schemas.openxmlformats.org/presentationml/2006/ole">
            <p:oleObj spid="_x0000_s727043" name="Document" r:id="rId5" imgW="8085728" imgH="27984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13320" name="Picture 8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21" name="Text Box 9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dirty="0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备课素材</a:t>
              </a:r>
              <a:endParaRPr lang="zh-CN" altLang="en-US" sz="2600" dirty="0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1.4.3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1571604" y="3000372"/>
          <a:ext cx="5786479" cy="1258570"/>
        </p:xfrm>
        <a:graphic>
          <a:graphicData uri="http://schemas.openxmlformats.org/drawingml/2006/table">
            <a:tbl>
              <a:tblPr/>
              <a:tblGrid>
                <a:gridCol w="1620509"/>
                <a:gridCol w="2429537"/>
                <a:gridCol w="1736433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知识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方法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易错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37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Times New Roman"/>
                          <a:cs typeface="Times New Roman"/>
                        </a:rPr>
                        <a:t>含量词命题的否定</a:t>
                      </a:r>
                      <a:endParaRPr lang="zh-CN" sz="2000" kern="100" dirty="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Times New Roman"/>
                          <a:cs typeface="Courier New"/>
                        </a:rPr>
                        <a:t>(1)</a:t>
                      </a:r>
                      <a:r>
                        <a:rPr lang="zh-CN" sz="2000" kern="100" dirty="0">
                          <a:latin typeface="Times New Roman"/>
                          <a:cs typeface="Times New Roman"/>
                        </a:rPr>
                        <a:t>确定命题类型；</a:t>
                      </a:r>
                      <a:endParaRPr lang="zh-CN" sz="2000" kern="100" dirty="0">
                        <a:latin typeface="宋体"/>
                        <a:cs typeface="Courier New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Times New Roman"/>
                          <a:cs typeface="Courier New"/>
                        </a:rPr>
                        <a:t>(2)</a:t>
                      </a:r>
                      <a:r>
                        <a:rPr lang="zh-CN" sz="2000" kern="100" dirty="0">
                          <a:latin typeface="Times New Roman"/>
                          <a:cs typeface="Times New Roman"/>
                        </a:rPr>
                        <a:t>改变量词；</a:t>
                      </a:r>
                      <a:r>
                        <a:rPr lang="zh-CN" sz="2000" kern="100" dirty="0">
                          <a:latin typeface="宋体"/>
                          <a:ea typeface="Times New Roman"/>
                          <a:cs typeface="Courier New"/>
                        </a:rPr>
                        <a:t> </a:t>
                      </a:r>
                      <a:endParaRPr lang="zh-CN" sz="2000" kern="100" dirty="0">
                        <a:latin typeface="宋体"/>
                        <a:cs typeface="Courier New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Times New Roman"/>
                          <a:cs typeface="Courier New"/>
                        </a:rPr>
                        <a:t>(3)</a:t>
                      </a:r>
                      <a:r>
                        <a:rPr lang="zh-CN" sz="2000" kern="100" dirty="0">
                          <a:latin typeface="Times New Roman"/>
                          <a:cs typeface="Times New Roman"/>
                        </a:rPr>
                        <a:t>否定结论</a:t>
                      </a:r>
                      <a:endParaRPr lang="zh-CN" sz="2000" kern="100" dirty="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Times New Roman"/>
                          <a:cs typeface="Times New Roman"/>
                        </a:rPr>
                        <a:t>忘记改变量词致错</a:t>
                      </a:r>
                      <a:endParaRPr lang="zh-CN" sz="2000" kern="100" dirty="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00034" y="2214554"/>
            <a:ext cx="814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[</a:t>
            </a:r>
            <a:r>
              <a:rPr lang="zh-CN" altLang="en-US" dirty="0" smtClean="0"/>
              <a:t>小结</a:t>
            </a:r>
            <a:r>
              <a:rPr lang="en-US" dirty="0" smtClean="0"/>
              <a:t>]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37" grpId="0" autoUpdateAnimBg="0"/>
      <p:bldP spid="8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338" name="Text Box 2"/>
          <p:cNvSpPr txBox="1">
            <a:spLocks noChangeArrowheads="1"/>
          </p:cNvSpPr>
          <p:nvPr/>
        </p:nvSpPr>
        <p:spPr bwMode="auto">
          <a:xfrm>
            <a:off x="539750" y="2349500"/>
            <a:ext cx="8135938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4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本章总结提升</a:t>
            </a:r>
            <a:endParaRPr lang="en-US" altLang="zh-CN" sz="4400">
              <a:solidFill>
                <a:srgbClr val="800000"/>
              </a:solidFill>
              <a:ea typeface="黑体" pitchFamily="2" charset="-122"/>
            </a:endParaRPr>
          </a:p>
        </p:txBody>
      </p:sp>
      <p:pic>
        <p:nvPicPr>
          <p:cNvPr id="54275" name="图片 2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78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78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78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8338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62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dirty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单元回眸</a:t>
            </a:r>
            <a:endParaRPr lang="zh-CN" altLang="en-US" sz="2600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85720" y="1142984"/>
            <a:ext cx="2305050" cy="527050"/>
            <a:chOff x="203" y="830"/>
            <a:chExt cx="1452" cy="332"/>
          </a:xfrm>
        </p:grpSpPr>
        <p:pic>
          <p:nvPicPr>
            <p:cNvPr id="24583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4584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dirty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单元回眸</a:t>
              </a:r>
            </a:p>
          </p:txBody>
        </p:sp>
      </p:grpSp>
      <p:sp>
        <p:nvSpPr>
          <p:cNvPr id="1679366" name="Rectangle 6"/>
          <p:cNvSpPr>
            <a:spLocks noChangeArrowheads="1"/>
          </p:cNvSpPr>
          <p:nvPr/>
        </p:nvSpPr>
        <p:spPr bwMode="auto">
          <a:xfrm>
            <a:off x="3571868" y="1285860"/>
            <a:ext cx="20129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zh-CN" b="0" dirty="0"/>
              <a:t>【</a:t>
            </a:r>
            <a:r>
              <a:rPr lang="zh-CN" altLang="en-US" b="0" dirty="0"/>
              <a:t>知识网络</a:t>
            </a:r>
            <a:r>
              <a:rPr lang="en-US" altLang="zh-CN" b="0" dirty="0"/>
              <a:t>】</a:t>
            </a:r>
          </a:p>
        </p:txBody>
      </p:sp>
      <p:pic>
        <p:nvPicPr>
          <p:cNvPr id="24582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5537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1604" y="1857363"/>
            <a:ext cx="5143536" cy="474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79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79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79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05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05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362" grpId="0"/>
      <p:bldP spid="1679366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单元回眸</a:t>
            </a:r>
            <a:endParaRPr lang="zh-CN" altLang="en-US" sz="260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489482" name="Object 10"/>
          <p:cNvGraphicFramePr>
            <a:graphicFrameLocks noChangeAspect="1"/>
          </p:cNvGraphicFramePr>
          <p:nvPr/>
        </p:nvGraphicFramePr>
        <p:xfrm>
          <a:off x="620713" y="1323975"/>
          <a:ext cx="7872412" cy="4940300"/>
        </p:xfrm>
        <a:graphic>
          <a:graphicData uri="http://schemas.openxmlformats.org/presentationml/2006/ole">
            <p:oleObj spid="_x0000_s25602" name="Document" r:id="rId3" imgW="8520728" imgH="5356690" progId="Word.Document.8">
              <p:embed/>
            </p:oleObj>
          </a:graphicData>
        </a:graphic>
      </p:graphicFrame>
      <p:pic>
        <p:nvPicPr>
          <p:cNvPr id="25607" name="图片 7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9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1.1.1  1.1.2</a:t>
            </a:r>
            <a:r>
              <a:rPr lang="en-US" altLang="en-US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16898" name="Object 2"/>
          <p:cNvGraphicFramePr>
            <a:graphicFrameLocks/>
          </p:cNvGraphicFramePr>
          <p:nvPr/>
        </p:nvGraphicFramePr>
        <p:xfrm>
          <a:off x="500034" y="1214422"/>
          <a:ext cx="8050213" cy="5821362"/>
        </p:xfrm>
        <a:graphic>
          <a:graphicData uri="http://schemas.openxmlformats.org/presentationml/2006/ole">
            <p:oleObj spid="_x0000_s131074" name="Document" r:id="rId4" imgW="8174808" imgH="624262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单元回眸</a:t>
            </a:r>
            <a:endParaRPr lang="zh-CN" altLang="en-US" sz="260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25607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500034" y="1643050"/>
          <a:ext cx="7829550" cy="4845050"/>
        </p:xfrm>
        <a:graphic>
          <a:graphicData uri="http://schemas.openxmlformats.org/presentationml/2006/ole">
            <p:oleObj spid="_x0000_s507908" name="Document" r:id="rId4" imgW="8784668" imgH="543637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单元回眸</a:t>
            </a:r>
            <a:endParaRPr lang="zh-CN" altLang="en-US" sz="260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25607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1357290" y="2071678"/>
          <a:ext cx="6137275" cy="1082675"/>
        </p:xfrm>
        <a:graphic>
          <a:graphicData uri="http://schemas.openxmlformats.org/presentationml/2006/ole">
            <p:oleObj spid="_x0000_s728067" name="Document" r:id="rId4" imgW="6692057" imgH="133556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43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en-US" altLang="zh-CN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6630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6631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整合创新</a:t>
              </a:r>
            </a:p>
          </p:txBody>
        </p:sp>
      </p:grpSp>
      <p:graphicFrame>
        <p:nvGraphicFramePr>
          <p:cNvPr id="1682441" name="Object 9"/>
          <p:cNvGraphicFramePr>
            <a:graphicFrameLocks/>
          </p:cNvGraphicFramePr>
          <p:nvPr>
            <p:ph/>
          </p:nvPr>
        </p:nvGraphicFramePr>
        <p:xfrm>
          <a:off x="642910" y="2071678"/>
          <a:ext cx="8029575" cy="7469188"/>
        </p:xfrm>
        <a:graphic>
          <a:graphicData uri="http://schemas.openxmlformats.org/presentationml/2006/ole">
            <p:oleObj spid="_x0000_s26626" name="Document" r:id="rId4" imgW="8154250" imgH="7585853" progId="Word.Document.8">
              <p:embed/>
            </p:oleObj>
          </a:graphicData>
        </a:graphic>
      </p:graphicFrame>
      <p:pic>
        <p:nvPicPr>
          <p:cNvPr id="26629" name="图片 6" descr="全品文教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82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82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82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82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2434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2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103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en-US" altLang="zh-CN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ct val="50000"/>
              </a:spcBef>
            </a:pPr>
            <a:endParaRPr lang="zh-CN" altLang="en-US">
              <a:solidFill>
                <a:schemeClr val="bg1"/>
              </a:solidFill>
            </a:endParaRPr>
          </a:p>
        </p:txBody>
      </p:sp>
      <p:graphicFrame>
        <p:nvGraphicFramePr>
          <p:cNvPr id="27650" name="Object 3"/>
          <p:cNvGraphicFramePr>
            <a:graphicFrameLocks noChangeAspect="1"/>
          </p:cNvGraphicFramePr>
          <p:nvPr/>
        </p:nvGraphicFramePr>
        <p:xfrm>
          <a:off x="571472" y="1928802"/>
          <a:ext cx="7794625" cy="5348287"/>
        </p:xfrm>
        <a:graphic>
          <a:graphicData uri="http://schemas.openxmlformats.org/presentationml/2006/ole">
            <p:oleObj spid="_x0000_s27650" name="Document" r:id="rId4" imgW="8050339" imgH="55395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en-US" altLang="zh-CN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28674" name="Object 3"/>
          <p:cNvGraphicFramePr>
            <a:graphicFrameLocks noChangeAspect="1"/>
          </p:cNvGraphicFramePr>
          <p:nvPr>
            <p:ph/>
          </p:nvPr>
        </p:nvGraphicFramePr>
        <p:xfrm>
          <a:off x="422275" y="1712913"/>
          <a:ext cx="8004175" cy="4257675"/>
        </p:xfrm>
        <a:graphic>
          <a:graphicData uri="http://schemas.openxmlformats.org/presentationml/2006/ole">
            <p:oleObj spid="_x0000_s729090" name="Document" r:id="rId4" imgW="8869043" imgH="4717752" progId="Word.Document.8">
              <p:embed/>
            </p:oleObj>
          </a:graphicData>
        </a:graphic>
      </p:graphicFrame>
      <p:graphicFrame>
        <p:nvGraphicFramePr>
          <p:cNvPr id="729091" name="Object 3"/>
          <p:cNvGraphicFramePr>
            <a:graphicFrameLocks noChangeAspect="1"/>
          </p:cNvGraphicFramePr>
          <p:nvPr/>
        </p:nvGraphicFramePr>
        <p:xfrm>
          <a:off x="500034" y="4929198"/>
          <a:ext cx="7851775" cy="1020763"/>
        </p:xfrm>
        <a:graphic>
          <a:graphicData uri="http://schemas.openxmlformats.org/presentationml/2006/ole">
            <p:oleObj spid="_x0000_s729091" name="Document" r:id="rId5" imgW="8560031" imgH="111453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9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9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en-US" altLang="zh-CN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28674" name="Object 3"/>
          <p:cNvGraphicFramePr>
            <a:graphicFrameLocks/>
          </p:cNvGraphicFramePr>
          <p:nvPr>
            <p:ph/>
          </p:nvPr>
        </p:nvGraphicFramePr>
        <p:xfrm>
          <a:off x="142844" y="1714488"/>
          <a:ext cx="9353550" cy="5603875"/>
        </p:xfrm>
        <a:graphic>
          <a:graphicData uri="http://schemas.openxmlformats.org/presentationml/2006/ole">
            <p:oleObj spid="_x0000_s508930" name="Document" r:id="rId4" imgW="9356539" imgH="560656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2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103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en-US" altLang="zh-CN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ct val="50000"/>
              </a:spcBef>
            </a:pPr>
            <a:endParaRPr lang="zh-CN" altLang="en-US">
              <a:solidFill>
                <a:schemeClr val="bg1"/>
              </a:solidFill>
            </a:endParaRPr>
          </a:p>
        </p:txBody>
      </p:sp>
      <p:graphicFrame>
        <p:nvGraphicFramePr>
          <p:cNvPr id="27650" name="Object 3"/>
          <p:cNvGraphicFramePr>
            <a:graphicFrameLocks noChangeAspect="1"/>
          </p:cNvGraphicFramePr>
          <p:nvPr/>
        </p:nvGraphicFramePr>
        <p:xfrm>
          <a:off x="500034" y="2285992"/>
          <a:ext cx="7724775" cy="5307012"/>
        </p:xfrm>
        <a:graphic>
          <a:graphicData uri="http://schemas.openxmlformats.org/presentationml/2006/ole">
            <p:oleObj spid="_x0000_s509954" name="Document" r:id="rId4" imgW="8067065" imgH="554779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en-US" altLang="zh-CN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28674" name="Object 3"/>
          <p:cNvGraphicFramePr>
            <a:graphicFrameLocks/>
          </p:cNvGraphicFramePr>
          <p:nvPr>
            <p:ph/>
          </p:nvPr>
        </p:nvGraphicFramePr>
        <p:xfrm>
          <a:off x="928662" y="1857364"/>
          <a:ext cx="7524750" cy="5524500"/>
        </p:xfrm>
        <a:graphic>
          <a:graphicData uri="http://schemas.openxmlformats.org/presentationml/2006/ole">
            <p:oleObj spid="_x0000_s731138" name="Document" r:id="rId4" imgW="7637747" imgH="560728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2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103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en-US" altLang="zh-CN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ct val="50000"/>
              </a:spcBef>
            </a:pPr>
            <a:endParaRPr lang="zh-CN" altLang="en-US">
              <a:solidFill>
                <a:schemeClr val="bg1"/>
              </a:solidFill>
            </a:endParaRPr>
          </a:p>
        </p:txBody>
      </p:sp>
      <p:graphicFrame>
        <p:nvGraphicFramePr>
          <p:cNvPr id="27650" name="Object 3"/>
          <p:cNvGraphicFramePr>
            <a:graphicFrameLocks noChangeAspect="1"/>
          </p:cNvGraphicFramePr>
          <p:nvPr/>
        </p:nvGraphicFramePr>
        <p:xfrm>
          <a:off x="642910" y="1928802"/>
          <a:ext cx="7735888" cy="5318125"/>
        </p:xfrm>
        <a:graphic>
          <a:graphicData uri="http://schemas.openxmlformats.org/presentationml/2006/ole">
            <p:oleObj spid="_x0000_s732162" name="Document" r:id="rId4" imgW="8055194" imgH="555716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en-US" altLang="zh-CN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30722" name="Object 3"/>
          <p:cNvGraphicFramePr>
            <a:graphicFrameLocks noChangeAspect="1"/>
          </p:cNvGraphicFramePr>
          <p:nvPr>
            <p:ph/>
          </p:nvPr>
        </p:nvGraphicFramePr>
        <p:xfrm>
          <a:off x="642910" y="1643050"/>
          <a:ext cx="7770812" cy="4075112"/>
        </p:xfrm>
        <a:graphic>
          <a:graphicData uri="http://schemas.openxmlformats.org/presentationml/2006/ole">
            <p:oleObj spid="_x0000_s30722" name="Document" r:id="rId3" imgW="8583107" imgH="4501408" progId="Word.Document.8">
              <p:embed/>
            </p:oleObj>
          </a:graphicData>
        </a:graphic>
      </p:graphicFrame>
      <p:pic>
        <p:nvPicPr>
          <p:cNvPr id="30724" name="图片 3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714348" y="3143248"/>
          <a:ext cx="8093075" cy="4330700"/>
        </p:xfrm>
        <a:graphic>
          <a:graphicData uri="http://schemas.openxmlformats.org/presentationml/2006/ole">
            <p:oleObj spid="_x0000_s30723" name="Document" r:id="rId5" imgW="8748250" imgH="469070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57158" y="1142984"/>
            <a:ext cx="2305050" cy="527050"/>
            <a:chOff x="203" y="830"/>
            <a:chExt cx="1452" cy="332"/>
          </a:xfrm>
        </p:grpSpPr>
        <p:pic>
          <p:nvPicPr>
            <p:cNvPr id="10249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0250" name="Text Box 9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dirty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考点类析</a:t>
              </a:r>
            </a:p>
          </p:txBody>
        </p:sp>
      </p:grpSp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1.1.1  1.1.2</a:t>
            </a:r>
            <a:r>
              <a:rPr lang="en-US" altLang="en-US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487439" name="Object 15"/>
          <p:cNvGraphicFramePr>
            <a:graphicFrameLocks/>
          </p:cNvGraphicFramePr>
          <p:nvPr>
            <p:ph/>
          </p:nvPr>
        </p:nvGraphicFramePr>
        <p:xfrm>
          <a:off x="357158" y="2285992"/>
          <a:ext cx="8515350" cy="4894263"/>
        </p:xfrm>
        <a:graphic>
          <a:graphicData uri="http://schemas.openxmlformats.org/presentationml/2006/ole">
            <p:oleObj spid="_x0000_s10242" name="Document" r:id="rId4" imgW="8535872" imgH="4905251" progId="Word.Document.8">
              <p:embed/>
            </p:oleObj>
          </a:graphicData>
        </a:graphic>
      </p:graphicFrame>
      <p:pic>
        <p:nvPicPr>
          <p:cNvPr id="10245" name="图片 7" descr="全品文教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组合 9"/>
          <p:cNvGrpSpPr/>
          <p:nvPr/>
        </p:nvGrpSpPr>
        <p:grpSpPr>
          <a:xfrm>
            <a:off x="357158" y="1785926"/>
            <a:ext cx="8456613" cy="695325"/>
            <a:chOff x="358775" y="1871661"/>
            <a:chExt cx="8456613" cy="695325"/>
          </a:xfrm>
        </p:grpSpPr>
        <p:sp>
          <p:nvSpPr>
            <p:cNvPr id="10247" name="Text Box 12"/>
            <p:cNvSpPr txBox="1">
              <a:spLocks noChangeArrowheads="1"/>
            </p:cNvSpPr>
            <p:nvPr/>
          </p:nvSpPr>
          <p:spPr bwMode="auto">
            <a:xfrm>
              <a:off x="358775" y="1871661"/>
              <a:ext cx="8456613" cy="6953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22000"/>
                </a:lnSpc>
              </a:pPr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 ►　</a:t>
              </a:r>
              <a:r>
                <a:rPr lang="zh-CN" altLang="en-US" b="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  <a:cs typeface="Times New Roman" pitchFamily="18" charset="0"/>
                </a:rPr>
                <a:t>考点一　</a:t>
              </a:r>
              <a:r>
                <a:rPr lang="zh-CN" altLang="en-US" dirty="0" smtClean="0"/>
                <a:t>命题及其真假的判断</a:t>
              </a:r>
              <a:endParaRPr lang="zh-CN" altLang="en-US" dirty="0">
                <a:solidFill>
                  <a:srgbClr val="000000"/>
                </a:solidFill>
                <a:latin typeface="Times New Roman" pitchFamily="18" charset="0"/>
                <a:ea typeface="黑体" pitchFamily="2" charset="-122"/>
              </a:endParaRPr>
            </a:p>
          </p:txBody>
        </p:sp>
        <p:pic>
          <p:nvPicPr>
            <p:cNvPr id="11" name="Picture 1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645187" y="2014537"/>
              <a:ext cx="1066796" cy="22120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7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7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37" grpId="0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en-US" altLang="zh-CN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</a:p>
        </p:txBody>
      </p:sp>
      <p:graphicFrame>
        <p:nvGraphicFramePr>
          <p:cNvPr id="32770" name="Object 3"/>
          <p:cNvGraphicFramePr>
            <a:graphicFrameLocks noChangeAspect="1"/>
          </p:cNvGraphicFramePr>
          <p:nvPr/>
        </p:nvGraphicFramePr>
        <p:xfrm>
          <a:off x="793750" y="1958975"/>
          <a:ext cx="7599363" cy="4027488"/>
        </p:xfrm>
        <a:graphic>
          <a:graphicData uri="http://schemas.openxmlformats.org/presentationml/2006/ole">
            <p:oleObj spid="_x0000_s32770" name="Document" r:id="rId3" imgW="8781423" imgH="4653931" progId="Word.Document.8">
              <p:embed/>
            </p:oleObj>
          </a:graphicData>
        </a:graphic>
      </p:graphicFrame>
      <p:pic>
        <p:nvPicPr>
          <p:cNvPr id="32772" name="图片 3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en-US" altLang="zh-CN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28674" name="Object 3"/>
          <p:cNvGraphicFramePr>
            <a:graphicFrameLocks noChangeAspect="1"/>
          </p:cNvGraphicFramePr>
          <p:nvPr>
            <p:ph/>
          </p:nvPr>
        </p:nvGraphicFramePr>
        <p:xfrm>
          <a:off x="571472" y="1857364"/>
          <a:ext cx="8018462" cy="4264025"/>
        </p:xfrm>
        <a:graphic>
          <a:graphicData uri="http://schemas.openxmlformats.org/presentationml/2006/ole">
            <p:oleObj spid="_x0000_s733186" name="Document" r:id="rId4" imgW="8888153" imgH="472568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en-US" altLang="zh-CN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</a:p>
        </p:txBody>
      </p:sp>
      <p:graphicFrame>
        <p:nvGraphicFramePr>
          <p:cNvPr id="32770" name="Object 3"/>
          <p:cNvGraphicFramePr>
            <a:graphicFrameLocks/>
          </p:cNvGraphicFramePr>
          <p:nvPr/>
        </p:nvGraphicFramePr>
        <p:xfrm>
          <a:off x="785786" y="1785926"/>
          <a:ext cx="7367588" cy="4654550"/>
        </p:xfrm>
        <a:graphic>
          <a:graphicData uri="http://schemas.openxmlformats.org/presentationml/2006/ole">
            <p:oleObj spid="_x0000_s735234" name="Document" r:id="rId3" imgW="7459354" imgH="5040466" progId="Word.Document.8">
              <p:embed/>
            </p:oleObj>
          </a:graphicData>
        </a:graphic>
      </p:graphicFrame>
      <p:pic>
        <p:nvPicPr>
          <p:cNvPr id="32772" name="图片 3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en-US" altLang="zh-CN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28674" name="Object 3"/>
          <p:cNvGraphicFramePr>
            <a:graphicFrameLocks/>
          </p:cNvGraphicFramePr>
          <p:nvPr>
            <p:ph/>
          </p:nvPr>
        </p:nvGraphicFramePr>
        <p:xfrm>
          <a:off x="142844" y="2071678"/>
          <a:ext cx="9283700" cy="5561012"/>
        </p:xfrm>
        <a:graphic>
          <a:graphicData uri="http://schemas.openxmlformats.org/presentationml/2006/ole">
            <p:oleObj spid="_x0000_s734210" name="Document" r:id="rId4" imgW="9375289" imgH="561594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en-US" altLang="zh-CN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</a:p>
        </p:txBody>
      </p:sp>
      <p:graphicFrame>
        <p:nvGraphicFramePr>
          <p:cNvPr id="32770" name="Object 3"/>
          <p:cNvGraphicFramePr>
            <a:graphicFrameLocks noChangeAspect="1"/>
          </p:cNvGraphicFramePr>
          <p:nvPr/>
        </p:nvGraphicFramePr>
        <p:xfrm>
          <a:off x="642910" y="1965325"/>
          <a:ext cx="7642225" cy="4052888"/>
        </p:xfrm>
        <a:graphic>
          <a:graphicData uri="http://schemas.openxmlformats.org/presentationml/2006/ole">
            <p:oleObj spid="_x0000_s513026" name="Document" r:id="rId3" imgW="8781423" imgH="4653931" progId="Word.Document.8">
              <p:embed/>
            </p:oleObj>
          </a:graphicData>
        </a:graphic>
      </p:graphicFrame>
      <p:pic>
        <p:nvPicPr>
          <p:cNvPr id="32772" name="图片 3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en-US" altLang="zh-CN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28674" name="Object 3"/>
          <p:cNvGraphicFramePr>
            <a:graphicFrameLocks/>
          </p:cNvGraphicFramePr>
          <p:nvPr>
            <p:ph/>
          </p:nvPr>
        </p:nvGraphicFramePr>
        <p:xfrm>
          <a:off x="142844" y="1857364"/>
          <a:ext cx="9342437" cy="5591175"/>
        </p:xfrm>
        <a:graphic>
          <a:graphicData uri="http://schemas.openxmlformats.org/presentationml/2006/ole">
            <p:oleObj spid="_x0000_s736258" name="Document" r:id="rId4" imgW="9432620" imgH="564478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en-US" altLang="zh-CN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</a:p>
        </p:txBody>
      </p:sp>
      <p:graphicFrame>
        <p:nvGraphicFramePr>
          <p:cNvPr id="32770" name="Object 3"/>
          <p:cNvGraphicFramePr>
            <a:graphicFrameLocks noChangeAspect="1"/>
          </p:cNvGraphicFramePr>
          <p:nvPr/>
        </p:nvGraphicFramePr>
        <p:xfrm>
          <a:off x="1000100" y="1928802"/>
          <a:ext cx="7651750" cy="4057650"/>
        </p:xfrm>
        <a:graphic>
          <a:graphicData uri="http://schemas.openxmlformats.org/presentationml/2006/ole">
            <p:oleObj spid="_x0000_s737282" name="Document" r:id="rId3" imgW="8800534" imgH="4661863" progId="Word.Document.8">
              <p:embed/>
            </p:oleObj>
          </a:graphicData>
        </a:graphic>
      </p:graphicFrame>
      <p:pic>
        <p:nvPicPr>
          <p:cNvPr id="32772" name="图片 3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266" name="Object 15"/>
          <p:cNvGraphicFramePr>
            <a:graphicFrameLocks noChangeAspect="1"/>
          </p:cNvGraphicFramePr>
          <p:nvPr>
            <p:ph/>
          </p:nvPr>
        </p:nvGraphicFramePr>
        <p:xfrm>
          <a:off x="714348" y="2000240"/>
          <a:ext cx="7935913" cy="3962400"/>
        </p:xfrm>
        <a:graphic>
          <a:graphicData uri="http://schemas.openxmlformats.org/presentationml/2006/ole">
            <p:oleObj spid="_x0000_s11266" name="Document" r:id="rId4" imgW="8474935" imgH="4232780" progId="Word.Document.8">
              <p:embed/>
            </p:oleObj>
          </a:graphicData>
        </a:graphic>
      </p:graphicFrame>
      <p:sp>
        <p:nvSpPr>
          <p:cNvPr id="11268" name="Text Box 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1.1.1  1.1.2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362" name="Object 15"/>
          <p:cNvGraphicFramePr>
            <a:graphicFrameLocks noChangeAspect="1"/>
          </p:cNvGraphicFramePr>
          <p:nvPr/>
        </p:nvGraphicFramePr>
        <p:xfrm>
          <a:off x="714348" y="1714488"/>
          <a:ext cx="7599363" cy="2763837"/>
        </p:xfrm>
        <a:graphic>
          <a:graphicData uri="http://schemas.openxmlformats.org/presentationml/2006/ole">
            <p:oleObj spid="_x0000_s540674" name="Document" r:id="rId4" imgW="7899059" imgH="2887478" progId="Word.Document.8">
              <p:embed/>
            </p:oleObj>
          </a:graphicData>
        </a:graphic>
      </p:graphicFrame>
      <p:sp>
        <p:nvSpPr>
          <p:cNvPr id="15365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1.1.1  1.1.2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968716" name="Object 12"/>
          <p:cNvGraphicFramePr>
            <a:graphicFrameLocks/>
          </p:cNvGraphicFramePr>
          <p:nvPr>
            <p:ph/>
          </p:nvPr>
        </p:nvGraphicFramePr>
        <p:xfrm>
          <a:off x="876300" y="3143250"/>
          <a:ext cx="7699375" cy="3051175"/>
        </p:xfrm>
        <a:graphic>
          <a:graphicData uri="http://schemas.openxmlformats.org/presentationml/2006/ole">
            <p:oleObj spid="_x0000_s540675" name="Document" r:id="rId5" imgW="7738350" imgH="306704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8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47"/>
          <p:cNvGraphicFramePr>
            <a:graphicFrameLocks noChangeAspect="1"/>
          </p:cNvGraphicFramePr>
          <p:nvPr/>
        </p:nvGraphicFramePr>
        <p:xfrm>
          <a:off x="500034" y="2486025"/>
          <a:ext cx="8154988" cy="4371975"/>
        </p:xfrm>
        <a:graphic>
          <a:graphicData uri="http://schemas.openxmlformats.org/presentationml/2006/ole">
            <p:oleObj spid="_x0000_s14338" name="Document" r:id="rId3" imgW="8722289" imgH="4680974" progId="Word.Document.8">
              <p:embed/>
            </p:oleObj>
          </a:graphicData>
        </a:graphic>
      </p:graphicFrame>
      <p:sp>
        <p:nvSpPr>
          <p:cNvPr id="14343" name="Text Box 27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1.1.1  1.1.2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pic>
        <p:nvPicPr>
          <p:cNvPr id="14344" name="图片 8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6" name="Text Box 6"/>
          <p:cNvSpPr txBox="1">
            <a:spLocks noChangeArrowheads="1"/>
          </p:cNvSpPr>
          <p:nvPr/>
        </p:nvSpPr>
        <p:spPr bwMode="auto">
          <a:xfrm>
            <a:off x="357158" y="1500174"/>
            <a:ext cx="8456613" cy="720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►　</a:t>
            </a:r>
            <a:r>
              <a:rPr lang="zh-CN" altLang="en-US" b="0" dirty="0">
                <a:latin typeface="黑体" pitchFamily="2" charset="-122"/>
                <a:ea typeface="黑体" pitchFamily="2" charset="-122"/>
              </a:rPr>
              <a:t>考点二　</a:t>
            </a:r>
            <a:r>
              <a:rPr lang="zh-CN" altLang="en-US" b="0" dirty="0" smtClean="0">
                <a:latin typeface="黑体" pitchFamily="2" charset="-122"/>
                <a:ea typeface="黑体" pitchFamily="2" charset="-122"/>
              </a:rPr>
              <a:t>四种命题</a:t>
            </a:r>
          </a:p>
          <a:p>
            <a:pPr>
              <a:lnSpc>
                <a:spcPts val="3500"/>
              </a:lnSpc>
            </a:pPr>
            <a:endParaRPr lang="zh-CN" altLang="en-US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ts val="3500"/>
              </a:lnSpc>
            </a:pP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99499" y="1729267"/>
            <a:ext cx="1066796" cy="2212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1.1.1  1.1.2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968716" name="Object 12"/>
          <p:cNvGraphicFramePr>
            <a:graphicFrameLocks noChangeAspect="1"/>
          </p:cNvGraphicFramePr>
          <p:nvPr>
            <p:ph/>
          </p:nvPr>
        </p:nvGraphicFramePr>
        <p:xfrm>
          <a:off x="-11113" y="1639888"/>
          <a:ext cx="9144001" cy="6284912"/>
        </p:xfrm>
        <a:graphic>
          <a:graphicData uri="http://schemas.openxmlformats.org/presentationml/2006/ole">
            <p:oleObj spid="_x0000_s15363" name="Document" r:id="rId4" imgW="9770478" imgH="672254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8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386" name="Object 5"/>
          <p:cNvGraphicFramePr>
            <a:graphicFrameLocks noChangeAspect="1"/>
          </p:cNvGraphicFramePr>
          <p:nvPr/>
        </p:nvGraphicFramePr>
        <p:xfrm>
          <a:off x="357158" y="1714488"/>
          <a:ext cx="8131175" cy="4189413"/>
        </p:xfrm>
        <a:graphic>
          <a:graphicData uri="http://schemas.openxmlformats.org/presentationml/2006/ole">
            <p:oleObj spid="_x0000_s16386" name="Document" r:id="rId4" imgW="8309696" imgH="4305977" progId="Word.Document.8">
              <p:embed/>
            </p:oleObj>
          </a:graphicData>
        </a:graphic>
      </p:graphicFrame>
      <p:sp>
        <p:nvSpPr>
          <p:cNvPr id="16389" name="Text Box 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1.1.1  1.1.2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513031" name="Object 7"/>
          <p:cNvGraphicFramePr>
            <a:graphicFrameLocks noChangeAspect="1"/>
          </p:cNvGraphicFramePr>
          <p:nvPr/>
        </p:nvGraphicFramePr>
        <p:xfrm>
          <a:off x="428596" y="3209925"/>
          <a:ext cx="8389938" cy="3648075"/>
        </p:xfrm>
        <a:graphic>
          <a:graphicData uri="http://schemas.openxmlformats.org/presentationml/2006/ole">
            <p:oleObj spid="_x0000_s16387" name="Document" r:id="rId5" imgW="8600776" imgH="374600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13320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21" name="Text Box 9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dirty="0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备课素材</a:t>
              </a:r>
              <a:endParaRPr lang="zh-CN" altLang="en-US" sz="2600" dirty="0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1.1.1  1.1.2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15874" name="Object 2"/>
          <p:cNvGraphicFramePr>
            <a:graphicFrameLocks/>
          </p:cNvGraphicFramePr>
          <p:nvPr/>
        </p:nvGraphicFramePr>
        <p:xfrm>
          <a:off x="571472" y="2071678"/>
          <a:ext cx="9885363" cy="6427788"/>
        </p:xfrm>
        <a:graphic>
          <a:graphicData uri="http://schemas.openxmlformats.org/presentationml/2006/ole">
            <p:oleObj spid="_x0000_s134146" name="Document" r:id="rId5" imgW="9887304" imgH="6430119" progId="Word.Document.8">
              <p:embed/>
            </p:oleObj>
          </a:graphicData>
        </a:graphic>
      </p:graphicFrame>
      <p:graphicFrame>
        <p:nvGraphicFramePr>
          <p:cNvPr id="1616898" name="Object 2"/>
          <p:cNvGraphicFramePr>
            <a:graphicFrameLocks/>
          </p:cNvGraphicFramePr>
          <p:nvPr/>
        </p:nvGraphicFramePr>
        <p:xfrm>
          <a:off x="571472" y="2500306"/>
          <a:ext cx="9879013" cy="2727325"/>
        </p:xfrm>
        <a:graphic>
          <a:graphicData uri="http://schemas.openxmlformats.org/presentationml/2006/ole">
            <p:oleObj spid="_x0000_s134147" name="Document" r:id="rId6" imgW="9881174" imgH="2727383" progId="Word.Document.8">
              <p:embed/>
            </p:oleObj>
          </a:graphicData>
        </a:graphic>
      </p:graphicFrame>
      <p:graphicFrame>
        <p:nvGraphicFramePr>
          <p:cNvPr id="968716" name="Object 12"/>
          <p:cNvGraphicFramePr>
            <a:graphicFrameLocks noChangeAspect="1"/>
          </p:cNvGraphicFramePr>
          <p:nvPr/>
        </p:nvGraphicFramePr>
        <p:xfrm>
          <a:off x="714348" y="5143512"/>
          <a:ext cx="7937500" cy="2841625"/>
        </p:xfrm>
        <a:graphic>
          <a:graphicData uri="http://schemas.openxmlformats.org/presentationml/2006/ole">
            <p:oleObj spid="_x0000_s134148" name="Document" r:id="rId7" imgW="8540199" imgH="30656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1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16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16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68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1.1.1  1.1.2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15874" name="Object 2"/>
          <p:cNvGraphicFramePr>
            <a:graphicFrameLocks/>
          </p:cNvGraphicFramePr>
          <p:nvPr/>
        </p:nvGraphicFramePr>
        <p:xfrm>
          <a:off x="568325" y="1639888"/>
          <a:ext cx="7672388" cy="2784475"/>
        </p:xfrm>
        <a:graphic>
          <a:graphicData uri="http://schemas.openxmlformats.org/presentationml/2006/ole">
            <p:oleObj spid="_x0000_s136194" name="Document" r:id="rId4" imgW="7796739" imgH="2808873" progId="Word.Document.8">
              <p:embed/>
            </p:oleObj>
          </a:graphicData>
        </a:graphic>
      </p:graphicFrame>
      <p:graphicFrame>
        <p:nvGraphicFramePr>
          <p:cNvPr id="1616898" name="Object 2"/>
          <p:cNvGraphicFramePr>
            <a:graphicFrameLocks/>
          </p:cNvGraphicFramePr>
          <p:nvPr/>
        </p:nvGraphicFramePr>
        <p:xfrm>
          <a:off x="500034" y="3786190"/>
          <a:ext cx="9915525" cy="2249488"/>
        </p:xfrm>
        <a:graphic>
          <a:graphicData uri="http://schemas.openxmlformats.org/presentationml/2006/ole">
            <p:oleObj spid="_x0000_s136195" name="Document" r:id="rId5" imgW="9919395" imgH="224998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1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16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16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8359" name="TextBox 7"/>
          <p:cNvSpPr txBox="1">
            <a:spLocks noChangeArrowheads="1"/>
          </p:cNvSpPr>
          <p:nvPr/>
        </p:nvSpPr>
        <p:spPr bwMode="auto">
          <a:xfrm>
            <a:off x="1116013" y="3141663"/>
            <a:ext cx="7127875" cy="3002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22000"/>
              </a:lnSpc>
            </a:pPr>
            <a:r>
              <a:rPr lang="en-US" altLang="zh-CN" dirty="0" smtClean="0"/>
              <a:t>  </a:t>
            </a:r>
            <a:r>
              <a:rPr lang="en-US" altLang="zh-CN" dirty="0" smtClean="0">
                <a:hlinkClick r:id="rId2" action="ppaction://hlinksldjump"/>
              </a:rPr>
              <a:t>1.1</a:t>
            </a:r>
            <a:r>
              <a:rPr lang="zh-CN" altLang="en-US" dirty="0">
                <a:hlinkClick r:id="rId2" action="ppaction://hlinksldjump"/>
              </a:rPr>
              <a:t>　</a:t>
            </a:r>
            <a:r>
              <a:rPr lang="zh-CN" altLang="en-US" dirty="0" smtClean="0">
                <a:hlinkClick r:id="rId2" action="ppaction://hlinksldjump"/>
              </a:rPr>
              <a:t>命题及其关系</a:t>
            </a:r>
            <a:endParaRPr lang="zh-CN" altLang="en-US" dirty="0"/>
          </a:p>
          <a:p>
            <a:pPr indent="457200" algn="just">
              <a:lnSpc>
                <a:spcPct val="122000"/>
              </a:lnSpc>
            </a:pPr>
            <a:r>
              <a:rPr lang="zh-CN" altLang="en-US" dirty="0"/>
              <a:t>　</a:t>
            </a:r>
            <a:r>
              <a:rPr lang="en-US" altLang="zh-CN" dirty="0" smtClean="0">
                <a:hlinkClick r:id="rId3" action="ppaction://hlinksldjump"/>
              </a:rPr>
              <a:t>1</a:t>
            </a:r>
            <a:r>
              <a:rPr lang="zh-CN" altLang="en-US" dirty="0" smtClean="0">
                <a:hlinkClick r:id="rId3" action="ppaction://hlinksldjump"/>
              </a:rPr>
              <a:t>．</a:t>
            </a:r>
            <a:r>
              <a:rPr lang="en-US" altLang="zh-CN" dirty="0" smtClean="0">
                <a:hlinkClick r:id="rId3" action="ppaction://hlinksldjump"/>
              </a:rPr>
              <a:t>1.1</a:t>
            </a:r>
            <a:r>
              <a:rPr lang="zh-CN" altLang="en-US" dirty="0" smtClean="0">
                <a:hlinkClick r:id="rId3" action="ppaction://hlinksldjump"/>
              </a:rPr>
              <a:t>　命题</a:t>
            </a:r>
            <a:endParaRPr lang="zh-CN" altLang="en-US" dirty="0">
              <a:hlinkClick r:id="" action="ppaction://noaction"/>
            </a:endParaRPr>
          </a:p>
          <a:p>
            <a:pPr indent="457200" algn="just">
              <a:lnSpc>
                <a:spcPct val="122000"/>
              </a:lnSpc>
            </a:pPr>
            <a:r>
              <a:rPr lang="zh-CN" altLang="en-US" dirty="0"/>
              <a:t>　</a:t>
            </a:r>
            <a:r>
              <a:rPr lang="en-US" altLang="zh-CN" dirty="0" smtClean="0">
                <a:hlinkClick r:id="rId3" action="ppaction://hlinksldjump"/>
              </a:rPr>
              <a:t>1</a:t>
            </a:r>
            <a:r>
              <a:rPr lang="zh-CN" altLang="en-US" dirty="0" smtClean="0">
                <a:hlinkClick r:id="rId3" action="ppaction://hlinksldjump"/>
              </a:rPr>
              <a:t>．</a:t>
            </a:r>
            <a:r>
              <a:rPr lang="en-US" altLang="zh-CN" dirty="0" smtClean="0">
                <a:hlinkClick r:id="rId3" action="ppaction://hlinksldjump"/>
              </a:rPr>
              <a:t>1.2</a:t>
            </a:r>
            <a:r>
              <a:rPr lang="zh-CN" altLang="en-US" dirty="0" smtClean="0">
                <a:hlinkClick r:id="rId3" action="ppaction://hlinksldjump"/>
              </a:rPr>
              <a:t>　四种命题</a:t>
            </a:r>
            <a:endParaRPr lang="zh-CN" altLang="en-US" dirty="0"/>
          </a:p>
          <a:p>
            <a:pPr indent="457200" algn="just">
              <a:lnSpc>
                <a:spcPct val="122000"/>
              </a:lnSpc>
            </a:pPr>
            <a:r>
              <a:rPr lang="en-US" altLang="zh-CN" dirty="0"/>
              <a:t>  </a:t>
            </a:r>
            <a:r>
              <a:rPr lang="en-US" altLang="zh-CN" dirty="0" smtClean="0">
                <a:hlinkClick r:id="rId4" action="ppaction://hlinksldjump"/>
              </a:rPr>
              <a:t>1</a:t>
            </a:r>
            <a:r>
              <a:rPr lang="zh-CN" altLang="en-US" dirty="0" smtClean="0">
                <a:hlinkClick r:id="rId4" action="ppaction://hlinksldjump"/>
              </a:rPr>
              <a:t>．</a:t>
            </a:r>
            <a:r>
              <a:rPr lang="en-US" altLang="zh-CN" dirty="0" smtClean="0">
                <a:hlinkClick r:id="rId4" action="ppaction://hlinksldjump"/>
              </a:rPr>
              <a:t>1.3</a:t>
            </a:r>
            <a:r>
              <a:rPr lang="zh-CN" altLang="en-US" dirty="0" smtClean="0">
                <a:hlinkClick r:id="rId4" action="ppaction://hlinksldjump"/>
              </a:rPr>
              <a:t>　四种命题间的相互关系</a:t>
            </a:r>
            <a:endParaRPr lang="zh-CN" altLang="en-US" dirty="0"/>
          </a:p>
          <a:p>
            <a:r>
              <a:rPr lang="en-US" altLang="zh-CN" dirty="0"/>
              <a:t>  </a:t>
            </a:r>
            <a:r>
              <a:rPr lang="en-US" altLang="zh-CN" dirty="0" smtClean="0">
                <a:hlinkClick r:id="rId5" action="ppaction://hlinksldjump"/>
              </a:rPr>
              <a:t>1.2</a:t>
            </a:r>
            <a:r>
              <a:rPr lang="zh-CN" altLang="en-US" dirty="0" smtClean="0">
                <a:hlinkClick r:id="rId5" action="ppaction://hlinksldjump"/>
              </a:rPr>
              <a:t>　充分条件与必要条件</a:t>
            </a:r>
            <a:endParaRPr lang="zh-CN" altLang="en-US" dirty="0"/>
          </a:p>
          <a:p>
            <a:pPr indent="720000"/>
            <a:r>
              <a:rPr lang="en-US" altLang="zh-CN" dirty="0" smtClean="0">
                <a:hlinkClick r:id="rId6" action="ppaction://hlinksldjump"/>
              </a:rPr>
              <a:t>1</a:t>
            </a:r>
            <a:r>
              <a:rPr lang="zh-CN" altLang="en-US" dirty="0" smtClean="0">
                <a:hlinkClick r:id="rId6" action="ppaction://hlinksldjump"/>
              </a:rPr>
              <a:t>．</a:t>
            </a:r>
            <a:r>
              <a:rPr lang="en-US" altLang="zh-CN" dirty="0" smtClean="0">
                <a:hlinkClick r:id="rId6" action="ppaction://hlinksldjump"/>
              </a:rPr>
              <a:t>2.1</a:t>
            </a:r>
            <a:r>
              <a:rPr lang="zh-CN" altLang="en-US" dirty="0" smtClean="0">
                <a:hlinkClick r:id="rId6" action="ppaction://hlinksldjump"/>
              </a:rPr>
              <a:t>　充分条件与必要条件</a:t>
            </a:r>
            <a:endParaRPr lang="zh-CN" altLang="en-US" dirty="0" smtClean="0">
              <a:hlinkClick r:id="rId7" action="ppaction://hlinksldjump"/>
            </a:endParaRPr>
          </a:p>
          <a:p>
            <a:pPr indent="720000"/>
            <a:r>
              <a:rPr lang="en-US" altLang="zh-CN" dirty="0" smtClean="0">
                <a:hlinkClick r:id="rId6" action="ppaction://hlinksldjump"/>
              </a:rPr>
              <a:t>1</a:t>
            </a:r>
            <a:r>
              <a:rPr lang="zh-CN" altLang="en-US" dirty="0" smtClean="0">
                <a:hlinkClick r:id="rId6" action="ppaction://hlinksldjump"/>
              </a:rPr>
              <a:t>．</a:t>
            </a:r>
            <a:r>
              <a:rPr lang="en-US" altLang="zh-CN" dirty="0" smtClean="0">
                <a:hlinkClick r:id="rId6" action="ppaction://hlinksldjump"/>
              </a:rPr>
              <a:t>2.2</a:t>
            </a:r>
            <a:r>
              <a:rPr lang="zh-CN" altLang="en-US" dirty="0" smtClean="0">
                <a:hlinkClick r:id="rId6" action="ppaction://hlinksldjump"/>
              </a:rPr>
              <a:t>　充要条件</a:t>
            </a:r>
            <a:endParaRPr lang="zh-CN" altLang="en-US" dirty="0"/>
          </a:p>
        </p:txBody>
      </p:sp>
      <p:pic>
        <p:nvPicPr>
          <p:cNvPr id="4068360" name="TextBox 8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403350" y="2133600"/>
            <a:ext cx="22383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068361" name="直接连接符 9"/>
          <p:cNvCxnSpPr>
            <a:cxnSpLocks noChangeShapeType="1"/>
          </p:cNvCxnSpPr>
          <p:nvPr/>
        </p:nvCxnSpPr>
        <p:spPr bwMode="auto">
          <a:xfrm>
            <a:off x="1187450" y="2854325"/>
            <a:ext cx="7056438" cy="34925"/>
          </a:xfrm>
          <a:prstGeom prst="line">
            <a:avLst/>
          </a:prstGeom>
          <a:noFill/>
          <a:ln w="25400">
            <a:solidFill>
              <a:srgbClr val="F79646"/>
            </a:solidFill>
            <a:round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</p:cxnSp>
      <p:sp>
        <p:nvSpPr>
          <p:cNvPr id="4068362" name="Text Box 6"/>
          <p:cNvSpPr txBox="1">
            <a:spLocks noChangeArrowheads="1"/>
          </p:cNvSpPr>
          <p:nvPr/>
        </p:nvSpPr>
        <p:spPr bwMode="auto">
          <a:xfrm>
            <a:off x="611188" y="1268413"/>
            <a:ext cx="813593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000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第一章　</a:t>
            </a:r>
            <a:r>
              <a:rPr lang="zh-CN" altLang="en-US" sz="4000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常用逻辑用语</a:t>
            </a:r>
            <a:endParaRPr lang="zh-CN" altLang="en-US" sz="4000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43014" name="图片 6" descr="全品文教.jp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8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68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68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68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8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068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068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068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8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4068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8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4068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8359" grpId="0" autoUpdateAnimBg="0"/>
      <p:bldP spid="4068362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1.1.1  1.1.2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68716" name="Object 12"/>
          <p:cNvGraphicFramePr>
            <a:graphicFrameLocks/>
          </p:cNvGraphicFramePr>
          <p:nvPr/>
        </p:nvGraphicFramePr>
        <p:xfrm>
          <a:off x="0" y="1128713"/>
          <a:ext cx="8491537" cy="5729287"/>
        </p:xfrm>
        <a:graphic>
          <a:graphicData uri="http://schemas.openxmlformats.org/presentationml/2006/ole">
            <p:oleObj spid="_x0000_s135172" name="Document" r:id="rId4" imgW="8578420" imgH="57973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19463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464" name="Text Box 4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当堂自测</a:t>
              </a:r>
            </a:p>
          </p:txBody>
        </p:sp>
      </p:grpSp>
      <p:sp>
        <p:nvSpPr>
          <p:cNvPr id="801799" name="Text Box 7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1.1.1  1.1.2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当堂自测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801817" name="Object 25"/>
          <p:cNvGraphicFramePr>
            <a:graphicFrameLocks noChangeAspect="1"/>
          </p:cNvGraphicFramePr>
          <p:nvPr>
            <p:ph/>
          </p:nvPr>
        </p:nvGraphicFramePr>
        <p:xfrm>
          <a:off x="620713" y="2092325"/>
          <a:ext cx="7807325" cy="2605088"/>
        </p:xfrm>
        <a:graphic>
          <a:graphicData uri="http://schemas.openxmlformats.org/presentationml/2006/ole">
            <p:oleObj spid="_x0000_s19459" name="Document" r:id="rId4" imgW="8316174" imgH="2775700" progId="Word.Document.8">
              <p:embed/>
            </p:oleObj>
          </a:graphicData>
        </a:graphic>
      </p:graphicFrame>
      <p:pic>
        <p:nvPicPr>
          <p:cNvPr id="19462" name="图片 7" descr="全品文教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01811" name="Object 19"/>
          <p:cNvGraphicFramePr>
            <a:graphicFrameLocks noChangeAspect="1"/>
          </p:cNvGraphicFramePr>
          <p:nvPr/>
        </p:nvGraphicFramePr>
        <p:xfrm>
          <a:off x="571472" y="4357694"/>
          <a:ext cx="7712075" cy="3506787"/>
        </p:xfrm>
        <a:graphic>
          <a:graphicData uri="http://schemas.openxmlformats.org/presentationml/2006/ole">
            <p:oleObj spid="_x0000_s19460" name="Document" r:id="rId6" imgW="7920283" imgH="360466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1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1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0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01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01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179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1.1.1  1.1.2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当堂自测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20482" name="Object 8"/>
          <p:cNvGraphicFramePr>
            <a:graphicFrameLocks/>
          </p:cNvGraphicFramePr>
          <p:nvPr>
            <p:ph/>
          </p:nvPr>
        </p:nvGraphicFramePr>
        <p:xfrm>
          <a:off x="642910" y="1428736"/>
          <a:ext cx="7737475" cy="4357687"/>
        </p:xfrm>
        <a:graphic>
          <a:graphicData uri="http://schemas.openxmlformats.org/presentationml/2006/ole">
            <p:oleObj spid="_x0000_s20482" name="Document" r:id="rId3" imgW="7739070" imgH="4359342" progId="Word.Document.8">
              <p:embed/>
            </p:oleObj>
          </a:graphicData>
        </a:graphic>
      </p:graphicFrame>
      <p:graphicFrame>
        <p:nvGraphicFramePr>
          <p:cNvPr id="1219597" name="Object 13"/>
          <p:cNvGraphicFramePr>
            <a:graphicFrameLocks noChangeAspect="1"/>
          </p:cNvGraphicFramePr>
          <p:nvPr/>
        </p:nvGraphicFramePr>
        <p:xfrm>
          <a:off x="1214414" y="5530850"/>
          <a:ext cx="7686675" cy="2654300"/>
        </p:xfrm>
        <a:graphic>
          <a:graphicData uri="http://schemas.openxmlformats.org/presentationml/2006/ole">
            <p:oleObj spid="_x0000_s20483" name="Document" r:id="rId4" imgW="8030389" imgH="2779306" progId="Word.Document.8">
              <p:embed/>
            </p:oleObj>
          </a:graphicData>
        </a:graphic>
      </p:graphicFrame>
      <p:pic>
        <p:nvPicPr>
          <p:cNvPr id="20485" name="图片 4" descr="全品文教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9482" name="Object 10"/>
          <p:cNvGraphicFramePr>
            <a:graphicFrameLocks noChangeAspect="1"/>
          </p:cNvGraphicFramePr>
          <p:nvPr>
            <p:ph/>
          </p:nvPr>
        </p:nvGraphicFramePr>
        <p:xfrm>
          <a:off x="785786" y="1714488"/>
          <a:ext cx="7988300" cy="3592512"/>
        </p:xfrm>
        <a:graphic>
          <a:graphicData uri="http://schemas.openxmlformats.org/presentationml/2006/ole">
            <p:oleObj spid="_x0000_s21506" name="Document" r:id="rId3" imgW="8766279" imgH="3941797" progId="Word.Document.8">
              <p:embed/>
            </p:oleObj>
          </a:graphicData>
        </a:graphic>
      </p:graphicFrame>
      <p:sp>
        <p:nvSpPr>
          <p:cNvPr id="21508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1.1.1  1.1.2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当堂自测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pic>
        <p:nvPicPr>
          <p:cNvPr id="21509" name="图片 4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19597" name="Object 13"/>
          <p:cNvGraphicFramePr>
            <a:graphicFrameLocks noChangeAspect="1"/>
          </p:cNvGraphicFramePr>
          <p:nvPr/>
        </p:nvGraphicFramePr>
        <p:xfrm>
          <a:off x="1000100" y="4240212"/>
          <a:ext cx="6937375" cy="2617788"/>
        </p:xfrm>
        <a:graphic>
          <a:graphicData uri="http://schemas.openxmlformats.org/presentationml/2006/ole">
            <p:oleObj spid="_x0000_s21508" name="Document" r:id="rId5" imgW="7390026" imgH="279445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1.1.1  1.1.2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当堂自测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22531" name="Object 9"/>
          <p:cNvGraphicFramePr>
            <a:graphicFrameLocks noChangeAspect="1"/>
          </p:cNvGraphicFramePr>
          <p:nvPr/>
        </p:nvGraphicFramePr>
        <p:xfrm>
          <a:off x="469900" y="1822460"/>
          <a:ext cx="8335963" cy="3035300"/>
        </p:xfrm>
        <a:graphic>
          <a:graphicData uri="http://schemas.openxmlformats.org/presentationml/2006/ole">
            <p:oleObj spid="_x0000_s22531" name="Document" r:id="rId3" imgW="8471690" imgH="3084712" progId="Word.Document.8">
              <p:embed/>
            </p:oleObj>
          </a:graphicData>
        </a:graphic>
      </p:graphicFrame>
      <p:pic>
        <p:nvPicPr>
          <p:cNvPr id="22533" name="图片 4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19597" name="Object 13"/>
          <p:cNvGraphicFramePr>
            <a:graphicFrameLocks noChangeAspect="1"/>
          </p:cNvGraphicFramePr>
          <p:nvPr/>
        </p:nvGraphicFramePr>
        <p:xfrm>
          <a:off x="1000100" y="3357562"/>
          <a:ext cx="7564438" cy="2609850"/>
        </p:xfrm>
        <a:graphic>
          <a:graphicData uri="http://schemas.openxmlformats.org/presentationml/2006/ole">
            <p:oleObj spid="_x0000_s22532" name="Document" r:id="rId5" imgW="8064179" imgH="278904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1.1.1  1.1.2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当堂自测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23554" name="Object 5"/>
          <p:cNvGraphicFramePr>
            <a:graphicFrameLocks noChangeAspect="1"/>
          </p:cNvGraphicFramePr>
          <p:nvPr>
            <p:ph/>
          </p:nvPr>
        </p:nvGraphicFramePr>
        <p:xfrm>
          <a:off x="409575" y="1857375"/>
          <a:ext cx="8232775" cy="2998788"/>
        </p:xfrm>
        <a:graphic>
          <a:graphicData uri="http://schemas.openxmlformats.org/presentationml/2006/ole">
            <p:oleObj spid="_x0000_s23554" name="Document" r:id="rId3" imgW="8481065" imgH="3089399" progId="Word.Document.8">
              <p:embed/>
            </p:oleObj>
          </a:graphicData>
        </a:graphic>
      </p:graphicFrame>
      <p:pic>
        <p:nvPicPr>
          <p:cNvPr id="23557" name="图片 4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19597" name="Object 13"/>
          <p:cNvGraphicFramePr>
            <a:graphicFrameLocks/>
          </p:cNvGraphicFramePr>
          <p:nvPr/>
        </p:nvGraphicFramePr>
        <p:xfrm>
          <a:off x="571472" y="3000372"/>
          <a:ext cx="8104188" cy="3562350"/>
        </p:xfrm>
        <a:graphic>
          <a:graphicData uri="http://schemas.openxmlformats.org/presentationml/2006/ole">
            <p:oleObj spid="_x0000_s23556" name="Document" r:id="rId5" imgW="8107279" imgH="356427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13320" name="Picture 8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21" name="Text Box 9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dirty="0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备课素材</a:t>
              </a:r>
              <a:endParaRPr lang="zh-CN" altLang="en-US" sz="2600" dirty="0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1.1.1  1.1.2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857224" y="2357430"/>
          <a:ext cx="7500990" cy="2099322"/>
        </p:xfrm>
        <a:graphic>
          <a:graphicData uri="http://schemas.openxmlformats.org/drawingml/2006/table">
            <a:tbl>
              <a:tblPr/>
              <a:tblGrid>
                <a:gridCol w="1928826"/>
                <a:gridCol w="2428892"/>
                <a:gridCol w="3143272"/>
              </a:tblGrid>
              <a:tr h="3498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知识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方法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易错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97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Times New Roman"/>
                          <a:cs typeface="Times New Roman"/>
                        </a:rPr>
                        <a:t>命题的定义</a:t>
                      </a:r>
                      <a:endParaRPr lang="zh-CN" sz="2000" kern="10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Times New Roman"/>
                          <a:cs typeface="Times New Roman"/>
                        </a:rPr>
                        <a:t>判断命题的关键是命题的两个条件</a:t>
                      </a:r>
                      <a:endParaRPr lang="zh-CN" sz="2000" kern="10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Times New Roman"/>
                          <a:cs typeface="Times New Roman"/>
                        </a:rPr>
                        <a:t>错误认为</a:t>
                      </a:r>
                      <a:r>
                        <a:rPr lang="en-US" sz="2000" i="1" kern="100">
                          <a:latin typeface="Times New Roman"/>
                          <a:cs typeface="Courier New"/>
                        </a:rPr>
                        <a:t>x</a:t>
                      </a:r>
                      <a:r>
                        <a:rPr lang="en-US" sz="2000" kern="100">
                          <a:latin typeface="Times New Roman"/>
                          <a:cs typeface="Courier New"/>
                        </a:rPr>
                        <a:t>&gt;3</a:t>
                      </a:r>
                      <a:r>
                        <a:rPr lang="zh-CN" sz="2000" kern="100">
                          <a:latin typeface="Times New Roman"/>
                          <a:cs typeface="Times New Roman"/>
                        </a:rPr>
                        <a:t>是命题</a:t>
                      </a:r>
                      <a:endParaRPr lang="zh-CN" sz="2000" kern="10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96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Times New Roman"/>
                          <a:cs typeface="Times New Roman"/>
                        </a:rPr>
                        <a:t>四种命题的关系</a:t>
                      </a:r>
                      <a:endParaRPr lang="zh-CN" sz="2000" kern="10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Times New Roman"/>
                          <a:cs typeface="Times New Roman"/>
                        </a:rPr>
                        <a:t>关键是条件与结论的关系判断</a:t>
                      </a:r>
                      <a:endParaRPr lang="zh-CN" sz="2000" kern="100" dirty="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Times New Roman"/>
                          <a:cs typeface="Times New Roman"/>
                        </a:rPr>
                        <a:t>否定词用错致误</a:t>
                      </a:r>
                      <a:endParaRPr lang="zh-CN" sz="2000" kern="100" dirty="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4348" y="4857760"/>
            <a:ext cx="8143932" cy="2467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下节课预习问题：</a:t>
            </a:r>
          </a:p>
          <a:p>
            <a:pPr>
              <a:lnSpc>
                <a:spcPts val="3500"/>
              </a:lnSpc>
            </a:pPr>
            <a:r>
              <a:rPr lang="zh-CN" altLang="en-US" b="0" dirty="0" smtClean="0"/>
              <a:t>我们这节课学习了四种命题，那么四种命题有什么关系？ 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</a:t>
            </a:r>
            <a:endParaRPr lang="zh-CN" altLang="en-US" dirty="0" smtClean="0"/>
          </a:p>
          <a:p>
            <a:endParaRPr lang="zh-CN" altLang="en-US" b="0" dirty="0" smtClean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37" grpId="0" autoUpdateAnimBg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0" name="Text Box 2"/>
          <p:cNvSpPr txBox="1">
            <a:spLocks noChangeArrowheads="1"/>
          </p:cNvSpPr>
          <p:nvPr/>
        </p:nvSpPr>
        <p:spPr bwMode="auto">
          <a:xfrm>
            <a:off x="179388" y="2492375"/>
            <a:ext cx="8713787" cy="82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1. 1.3</a:t>
            </a:r>
            <a:r>
              <a:rPr lang="zh-CN" altLang="en-US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　四种命题间的相互关系</a:t>
            </a:r>
          </a:p>
        </p:txBody>
      </p:sp>
      <p:pic>
        <p:nvPicPr>
          <p:cNvPr id="157699" name="图片 2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1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1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57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01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214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1.1.3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三维目标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47110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111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三维目标</a:t>
              </a:r>
            </a:p>
          </p:txBody>
        </p:sp>
      </p:grpSp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214282" y="2071678"/>
            <a:ext cx="8785225" cy="4030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2000"/>
              </a:lnSpc>
            </a:pPr>
            <a:r>
              <a:rPr lang="en-US" altLang="zh-CN" b="0" dirty="0"/>
              <a:t>    1</a:t>
            </a:r>
            <a:r>
              <a:rPr lang="zh-CN" altLang="en-US" b="0" dirty="0"/>
              <a:t>．知识与技能</a:t>
            </a:r>
          </a:p>
          <a:p>
            <a:pPr>
              <a:lnSpc>
                <a:spcPct val="122000"/>
              </a:lnSpc>
            </a:pPr>
            <a:r>
              <a:rPr lang="zh-CN" altLang="en-US" b="0" dirty="0"/>
              <a:t>　　</a:t>
            </a: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通过实例判断原命题、逆命题、否命题与逆否命题的真假．</a:t>
            </a:r>
          </a:p>
          <a:p>
            <a:pPr>
              <a:lnSpc>
                <a:spcPct val="122000"/>
              </a:lnSpc>
            </a:pPr>
            <a:r>
              <a:rPr lang="zh-CN" altLang="en-US" b="0" dirty="0" smtClean="0"/>
              <a:t>    </a:t>
            </a:r>
            <a:r>
              <a:rPr lang="en-US" altLang="zh-CN" b="0" dirty="0" smtClean="0"/>
              <a:t>2</a:t>
            </a:r>
            <a:r>
              <a:rPr lang="zh-CN" altLang="en-US" b="0" dirty="0"/>
              <a:t>．过程与方法</a:t>
            </a:r>
          </a:p>
          <a:p>
            <a:pPr>
              <a:lnSpc>
                <a:spcPct val="122000"/>
              </a:lnSpc>
            </a:pPr>
            <a:r>
              <a:rPr lang="zh-CN" altLang="en-US" b="0" dirty="0"/>
              <a:t>　</a:t>
            </a:r>
            <a:r>
              <a:rPr lang="zh-CN" altLang="en-US" b="0" dirty="0" smtClean="0"/>
              <a:t>  能利用互为逆否命题的等价性判断原命题、逆命题、否命题和逆否命题的真假．</a:t>
            </a:r>
            <a:endParaRPr lang="en-US" altLang="zh-CN" b="0" dirty="0" smtClean="0"/>
          </a:p>
          <a:p>
            <a:pPr>
              <a:lnSpc>
                <a:spcPct val="122000"/>
              </a:lnSpc>
            </a:pPr>
            <a:r>
              <a:rPr lang="en-US" altLang="zh-CN" b="0" dirty="0" smtClean="0"/>
              <a:t>    3</a:t>
            </a:r>
            <a:r>
              <a:rPr lang="zh-CN" altLang="en-US" b="0" dirty="0" smtClean="0"/>
              <a:t>．情感、态度与价值观</a:t>
            </a:r>
          </a:p>
          <a:p>
            <a:pPr>
              <a:lnSpc>
                <a:spcPct val="122000"/>
              </a:lnSpc>
            </a:pPr>
            <a:r>
              <a:rPr lang="zh-CN" altLang="en-US" b="0" dirty="0" smtClean="0"/>
              <a:t>　　通过解决四种命题间的关系，提高学生分析问题和解决问题的能力，培养学生的应用意识．</a:t>
            </a:r>
          </a:p>
          <a:p>
            <a:pPr>
              <a:lnSpc>
                <a:spcPct val="122000"/>
              </a:lnSpc>
            </a:pPr>
            <a:endParaRPr lang="zh-CN" altLang="en-US" b="0" dirty="0" smtClean="0"/>
          </a:p>
          <a:p>
            <a:pPr>
              <a:lnSpc>
                <a:spcPct val="122000"/>
              </a:lnSpc>
            </a:pPr>
            <a:endParaRPr lang="zh-CN" altLang="en-US" b="0" dirty="0" smtClean="0"/>
          </a:p>
          <a:p>
            <a:pPr>
              <a:lnSpc>
                <a:spcPct val="122000"/>
              </a:lnSpc>
            </a:pPr>
            <a:endParaRPr lang="zh-CN" altLang="en-US" b="0" dirty="0"/>
          </a:p>
        </p:txBody>
      </p:sp>
      <p:pic>
        <p:nvPicPr>
          <p:cNvPr id="47109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010" grpId="0" autoUpdateAnimBg="0"/>
      <p:bldP spid="47924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05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1.1.3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dirty="0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重点难点</a:t>
            </a:r>
          </a:p>
        </p:txBody>
      </p:sp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500034" y="2285992"/>
            <a:ext cx="8456613" cy="4030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</a:pP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　　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[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重点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]</a:t>
            </a:r>
          </a:p>
          <a:p>
            <a:pPr algn="just">
              <a:lnSpc>
                <a:spcPct val="122000"/>
              </a:lnSpc>
            </a:pPr>
            <a:r>
              <a:rPr lang="zh-CN" altLang="en-US" b="0" dirty="0">
                <a:solidFill>
                  <a:srgbClr val="000000"/>
                </a:solidFill>
                <a:cs typeface="Times New Roman" pitchFamily="18" charset="0"/>
              </a:rPr>
              <a:t>　　</a:t>
            </a:r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>四种命题间的关系，能利用互为逆否命题的两个命题</a:t>
            </a:r>
          </a:p>
          <a:p>
            <a:pPr algn="just">
              <a:lnSpc>
                <a:spcPct val="122000"/>
              </a:lnSpc>
            </a:pPr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>的真假性相同判断一个命题的真假．</a:t>
            </a:r>
          </a:p>
          <a:p>
            <a:pPr algn="just">
              <a:lnSpc>
                <a:spcPct val="122000"/>
              </a:lnSpc>
            </a:pPr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>    </a:t>
            </a:r>
            <a:r>
              <a:rPr lang="en-US" altLang="zh-CN" dirty="0" smtClean="0">
                <a:solidFill>
                  <a:srgbClr val="000000"/>
                </a:solidFill>
                <a:cs typeface="Times New Roman" pitchFamily="18" charset="0"/>
              </a:rPr>
              <a:t>[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难点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]</a:t>
            </a:r>
          </a:p>
          <a:p>
            <a:pPr algn="just">
              <a:lnSpc>
                <a:spcPct val="122000"/>
              </a:lnSpc>
            </a:pPr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>　　利用真值表判断命题的真假，并进行证明．</a:t>
            </a:r>
          </a:p>
          <a:p>
            <a:pPr algn="just">
              <a:lnSpc>
                <a:spcPct val="122000"/>
              </a:lnSpc>
            </a:pPr>
            <a:endParaRPr lang="zh-CN" altLang="en-US" b="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algn="just">
              <a:lnSpc>
                <a:spcPct val="122000"/>
              </a:lnSpc>
            </a:pPr>
            <a:endParaRPr lang="zh-CN" altLang="en-US" b="0" dirty="0">
              <a:solidFill>
                <a:srgbClr val="000000"/>
              </a:solidFill>
              <a:cs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49158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9159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重点难点</a:t>
              </a:r>
            </a:p>
          </p:txBody>
        </p:sp>
      </p:grpSp>
      <p:pic>
        <p:nvPicPr>
          <p:cNvPr id="4915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3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3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58" grpId="0"/>
      <p:bldP spid="4792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8359" name="TextBox 7"/>
          <p:cNvSpPr txBox="1">
            <a:spLocks noChangeArrowheads="1"/>
          </p:cNvSpPr>
          <p:nvPr/>
        </p:nvSpPr>
        <p:spPr bwMode="auto">
          <a:xfrm>
            <a:off x="1116013" y="3141663"/>
            <a:ext cx="7127875" cy="3660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22000"/>
              </a:lnSpc>
            </a:pPr>
            <a:r>
              <a:rPr lang="en-US" altLang="zh-CN" dirty="0" smtClean="0"/>
              <a:t>   </a:t>
            </a:r>
            <a:r>
              <a:rPr lang="en-US" altLang="zh-CN" dirty="0" smtClean="0">
                <a:hlinkClick r:id="rId2" action="ppaction://hlinksldjump"/>
              </a:rPr>
              <a:t>1.3</a:t>
            </a:r>
            <a:r>
              <a:rPr lang="zh-CN" altLang="en-US" dirty="0" smtClean="0">
                <a:hlinkClick r:id="rId2" action="ppaction://hlinksldjump"/>
              </a:rPr>
              <a:t>　简单的逻辑联结词</a:t>
            </a:r>
            <a:endParaRPr lang="zh-CN" altLang="en-US" dirty="0"/>
          </a:p>
          <a:p>
            <a:pPr indent="457200" algn="just">
              <a:lnSpc>
                <a:spcPct val="122000"/>
              </a:lnSpc>
            </a:pPr>
            <a:r>
              <a:rPr lang="zh-CN" altLang="en-US" dirty="0"/>
              <a:t>　</a:t>
            </a:r>
            <a:r>
              <a:rPr lang="en-US" altLang="zh-CN" dirty="0" smtClean="0">
                <a:hlinkClick r:id="rId3" action="ppaction://hlinksldjump"/>
              </a:rPr>
              <a:t>1.3.1 </a:t>
            </a:r>
            <a:r>
              <a:rPr lang="zh-CN" altLang="en-US" dirty="0" smtClean="0">
                <a:hlinkClick r:id="rId3" action="ppaction://hlinksldjump"/>
              </a:rPr>
              <a:t>且</a:t>
            </a:r>
            <a:r>
              <a:rPr lang="en-US" altLang="zh-CN" dirty="0" smtClean="0">
                <a:hlinkClick r:id="rId3" action="ppaction://hlinksldjump"/>
              </a:rPr>
              <a:t>(and)</a:t>
            </a:r>
            <a:r>
              <a:rPr lang="zh-CN" altLang="en-US" dirty="0" smtClean="0">
                <a:hlinkClick r:id="rId3" action="ppaction://hlinksldjump"/>
              </a:rPr>
              <a:t> </a:t>
            </a:r>
            <a:r>
              <a:rPr lang="en-US" altLang="zh-CN" dirty="0" smtClean="0">
                <a:hlinkClick r:id="rId3" action="ppaction://hlinksldjump"/>
              </a:rPr>
              <a:t>1.3.2 </a:t>
            </a:r>
            <a:r>
              <a:rPr lang="zh-CN" altLang="en-US" dirty="0" smtClean="0">
                <a:hlinkClick r:id="rId3" action="ppaction://hlinksldjump"/>
              </a:rPr>
              <a:t>或</a:t>
            </a:r>
            <a:r>
              <a:rPr lang="en-US" altLang="zh-CN" dirty="0" smtClean="0">
                <a:hlinkClick r:id="rId3" action="ppaction://hlinksldjump"/>
              </a:rPr>
              <a:t>(or)</a:t>
            </a:r>
            <a:r>
              <a:rPr lang="zh-CN" altLang="en-US" dirty="0" smtClean="0">
                <a:hlinkClick r:id="rId3" action="ppaction://hlinksldjump"/>
              </a:rPr>
              <a:t> </a:t>
            </a:r>
            <a:r>
              <a:rPr lang="en-US" altLang="zh-CN" dirty="0" smtClean="0">
                <a:hlinkClick r:id="rId3" action="ppaction://hlinksldjump"/>
              </a:rPr>
              <a:t>1.3.3 </a:t>
            </a:r>
            <a:r>
              <a:rPr lang="zh-CN" altLang="en-US" dirty="0" smtClean="0">
                <a:hlinkClick r:id="rId3" action="ppaction://hlinksldjump"/>
              </a:rPr>
              <a:t>非</a:t>
            </a:r>
            <a:r>
              <a:rPr lang="en-US" altLang="zh-CN" dirty="0" smtClean="0">
                <a:hlinkClick r:id="rId3" action="ppaction://hlinksldjump"/>
              </a:rPr>
              <a:t>(not)</a:t>
            </a:r>
            <a:endParaRPr lang="en-US" altLang="zh-CN" dirty="0" smtClean="0"/>
          </a:p>
          <a:p>
            <a:pPr indent="457200" algn="just">
              <a:lnSpc>
                <a:spcPct val="122000"/>
              </a:lnSpc>
            </a:pPr>
            <a:r>
              <a:rPr lang="en-US" altLang="zh-CN" dirty="0" smtClean="0">
                <a:hlinkClick r:id="rId4" action="ppaction://hlinksldjump"/>
              </a:rPr>
              <a:t>1.4</a:t>
            </a:r>
            <a:r>
              <a:rPr lang="zh-CN" altLang="en-US" dirty="0" smtClean="0">
                <a:hlinkClick r:id="rId4" action="ppaction://hlinksldjump"/>
              </a:rPr>
              <a:t>　全称量词与存在量词</a:t>
            </a:r>
            <a:endParaRPr lang="zh-CN" altLang="en-US" dirty="0" smtClean="0"/>
          </a:p>
          <a:p>
            <a:pPr indent="720000"/>
            <a:r>
              <a:rPr lang="en-US" altLang="zh-CN" dirty="0" smtClean="0">
                <a:hlinkClick r:id="rId5" action="ppaction://hlinksldjump"/>
              </a:rPr>
              <a:t>1</a:t>
            </a:r>
            <a:r>
              <a:rPr lang="zh-CN" altLang="en-US" dirty="0" smtClean="0">
                <a:hlinkClick r:id="rId5" action="ppaction://hlinksldjump"/>
              </a:rPr>
              <a:t>．</a:t>
            </a:r>
            <a:r>
              <a:rPr lang="en-US" altLang="zh-CN" dirty="0" smtClean="0">
                <a:hlinkClick r:id="rId5" action="ppaction://hlinksldjump"/>
              </a:rPr>
              <a:t>4.1</a:t>
            </a:r>
            <a:r>
              <a:rPr lang="zh-CN" altLang="en-US" dirty="0" smtClean="0">
                <a:hlinkClick r:id="rId5" action="ppaction://hlinksldjump"/>
              </a:rPr>
              <a:t>　全称量词</a:t>
            </a:r>
            <a:endParaRPr lang="en-US" altLang="zh-CN" dirty="0" smtClean="0">
              <a:hlinkClick r:id="rId3" action="ppaction://hlinksldjump"/>
            </a:endParaRPr>
          </a:p>
          <a:p>
            <a:pPr indent="720000"/>
            <a:r>
              <a:rPr lang="en-US" altLang="zh-CN" dirty="0" smtClean="0">
                <a:hlinkClick r:id="rId5" action="ppaction://hlinksldjump"/>
              </a:rPr>
              <a:t>1</a:t>
            </a:r>
            <a:r>
              <a:rPr lang="zh-CN" altLang="en-US" dirty="0" smtClean="0">
                <a:hlinkClick r:id="rId5" action="ppaction://hlinksldjump"/>
              </a:rPr>
              <a:t>．</a:t>
            </a:r>
            <a:r>
              <a:rPr lang="en-US" altLang="zh-CN" dirty="0" smtClean="0">
                <a:hlinkClick r:id="rId5" action="ppaction://hlinksldjump"/>
              </a:rPr>
              <a:t>4.2</a:t>
            </a:r>
            <a:r>
              <a:rPr lang="zh-CN" altLang="en-US" dirty="0" smtClean="0">
                <a:hlinkClick r:id="rId5" action="ppaction://hlinksldjump"/>
              </a:rPr>
              <a:t>　存在量词</a:t>
            </a:r>
            <a:endParaRPr lang="zh-CN" altLang="en-US" dirty="0" smtClean="0">
              <a:hlinkClick r:id="rId3" action="ppaction://hlinksldjump"/>
            </a:endParaRPr>
          </a:p>
          <a:p>
            <a:pPr indent="720000"/>
            <a:r>
              <a:rPr lang="en-US" altLang="zh-CN" dirty="0" smtClean="0">
                <a:hlinkClick r:id="rId6" action="ppaction://hlinksldjump"/>
              </a:rPr>
              <a:t>1</a:t>
            </a:r>
            <a:r>
              <a:rPr lang="zh-CN" altLang="en-US" dirty="0" smtClean="0">
                <a:hlinkClick r:id="rId6" action="ppaction://hlinksldjump"/>
              </a:rPr>
              <a:t>．</a:t>
            </a:r>
            <a:r>
              <a:rPr lang="en-US" altLang="zh-CN" dirty="0" smtClean="0">
                <a:hlinkClick r:id="rId6" action="ppaction://hlinksldjump"/>
              </a:rPr>
              <a:t>4.3</a:t>
            </a:r>
            <a:r>
              <a:rPr lang="zh-CN" altLang="en-US" dirty="0" smtClean="0">
                <a:hlinkClick r:id="rId6" action="ppaction://hlinksldjump"/>
              </a:rPr>
              <a:t>　含有一个量词的命题的否定</a:t>
            </a:r>
            <a:endParaRPr lang="en-US" altLang="zh-CN" dirty="0" smtClean="0"/>
          </a:p>
          <a:p>
            <a:pPr indent="720000"/>
            <a:r>
              <a:rPr lang="zh-CN" altLang="en-US" dirty="0" smtClean="0">
                <a:hlinkClick r:id="rId7" action="ppaction://hlinksldjump"/>
              </a:rPr>
              <a:t>本章总结提升</a:t>
            </a:r>
            <a:endParaRPr lang="en-US" altLang="zh-CN" dirty="0" smtClean="0"/>
          </a:p>
          <a:p>
            <a:pPr indent="720000"/>
            <a:endParaRPr lang="en-US" altLang="zh-CN" dirty="0" smtClean="0"/>
          </a:p>
          <a:p>
            <a:pPr indent="720000"/>
            <a:endParaRPr lang="zh-CN" altLang="en-US" dirty="0"/>
          </a:p>
        </p:txBody>
      </p:sp>
      <p:pic>
        <p:nvPicPr>
          <p:cNvPr id="4068360" name="TextBox 8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403350" y="2133600"/>
            <a:ext cx="22383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068361" name="直接连接符 9"/>
          <p:cNvCxnSpPr>
            <a:cxnSpLocks noChangeShapeType="1"/>
          </p:cNvCxnSpPr>
          <p:nvPr/>
        </p:nvCxnSpPr>
        <p:spPr bwMode="auto">
          <a:xfrm>
            <a:off x="1187450" y="2854325"/>
            <a:ext cx="7056438" cy="34925"/>
          </a:xfrm>
          <a:prstGeom prst="line">
            <a:avLst/>
          </a:prstGeom>
          <a:noFill/>
          <a:ln w="25400">
            <a:solidFill>
              <a:srgbClr val="F79646"/>
            </a:solidFill>
            <a:round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</p:cxnSp>
      <p:pic>
        <p:nvPicPr>
          <p:cNvPr id="43014" name="图片 6" descr="全品文教.jp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8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068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068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068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8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4068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8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4068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8359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1.1.3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dirty="0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教学建议</a:t>
            </a:r>
          </a:p>
        </p:txBody>
      </p:sp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358775" y="2085975"/>
            <a:ext cx="8213753" cy="4030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</a:pP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　　</a:t>
            </a:r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>本节的学习，要从具体的实例出发领会，在学习过程中要多对比，加深对四种命题间的关系的理解．由于原命题和它的逆否命题等价，具有相同的真假性，在直接证明原命题有困难时，引导学生考虑证明与它等价的逆否命题，这种方法是证明命题的一种有效方法，是反证法的一种．</a:t>
            </a:r>
          </a:p>
          <a:p>
            <a:pPr algn="just">
              <a:lnSpc>
                <a:spcPct val="122000"/>
              </a:lnSpc>
            </a:pPr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> </a:t>
            </a:r>
          </a:p>
          <a:p>
            <a:pPr algn="just">
              <a:lnSpc>
                <a:spcPct val="122000"/>
              </a:lnSpc>
            </a:pPr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/>
            </a:r>
            <a:b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</a:br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b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</a:br>
            <a:endParaRPr lang="zh-CN" altLang="en-US" b="0" dirty="0">
              <a:solidFill>
                <a:srgbClr val="000000"/>
              </a:solidFill>
              <a:cs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50182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50183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教学建议</a:t>
              </a:r>
            </a:p>
          </p:txBody>
        </p:sp>
      </p:grpSp>
      <p:pic>
        <p:nvPicPr>
          <p:cNvPr id="50181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4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4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4082" grpId="0"/>
      <p:bldP spid="47924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1.1.3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dirty="0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323850" y="1844675"/>
            <a:ext cx="8456613" cy="4030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</a:pP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　　</a:t>
            </a:r>
            <a:endParaRPr lang="en-US" altLang="zh-CN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algn="just">
              <a:lnSpc>
                <a:spcPct val="122000"/>
              </a:lnSpc>
            </a:pPr>
            <a:r>
              <a:rPr lang="en-US" altLang="zh-CN" dirty="0" smtClean="0">
                <a:solidFill>
                  <a:srgbClr val="000000"/>
                </a:solidFill>
                <a:cs typeface="Times New Roman" pitchFamily="18" charset="0"/>
              </a:rPr>
              <a:t>    [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导入一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]</a:t>
            </a:r>
          </a:p>
          <a:p>
            <a:r>
              <a:rPr lang="zh-CN" altLang="en-US" b="0" dirty="0">
                <a:solidFill>
                  <a:srgbClr val="000000"/>
                </a:solidFill>
                <a:cs typeface="Times New Roman" pitchFamily="18" charset="0"/>
              </a:rPr>
              <a:t>　　</a:t>
            </a: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有这么一个故事：某天，一个人联系甲、乙、丙三人聚会，约定的时间到了，只有甲、乙准时赴约，丙打来电话：“临时有事，不能来了”，这人听了随口说道：“该来的不来．”甲听了，起身走了，此人又说道：“不该走的走了”．乙非常生气地拂袖离去．请问：为何会出现这样的局面？学完四种命题之间的关系就可以很好地解决这个问题．</a:t>
            </a:r>
            <a:endParaRPr lang="en-US" altLang="zh-CN" b="0" dirty="0" smtClean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endParaRPr lang="zh-CN" altLang="en-US" b="0" dirty="0" smtClean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algn="just">
              <a:lnSpc>
                <a:spcPct val="122000"/>
              </a:lnSpc>
            </a:pPr>
            <a:endParaRPr lang="en-US" altLang="zh-CN" b="0" dirty="0">
              <a:solidFill>
                <a:srgbClr val="000000"/>
              </a:solidFill>
              <a:cs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52230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52231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dirty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新课导入</a:t>
              </a:r>
            </a:p>
          </p:txBody>
        </p:sp>
      </p:grpSp>
      <p:pic>
        <p:nvPicPr>
          <p:cNvPr id="52229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6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6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130" grpId="0"/>
      <p:bldP spid="47924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1.1.3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dirty="0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642910" y="1714488"/>
            <a:ext cx="7643866" cy="48577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</a:pP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　　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[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导</a:t>
            </a:r>
            <a:r>
              <a:rPr lang="zh-CN" altLang="en-US" dirty="0" smtClean="0">
                <a:solidFill>
                  <a:srgbClr val="000000"/>
                </a:solidFill>
                <a:cs typeface="Times New Roman" pitchFamily="18" charset="0"/>
              </a:rPr>
              <a:t>入二</a:t>
            </a:r>
            <a:r>
              <a:rPr lang="en-US" altLang="zh-CN" dirty="0" smtClean="0">
                <a:solidFill>
                  <a:srgbClr val="000000"/>
                </a:solidFill>
                <a:cs typeface="Times New Roman" pitchFamily="18" charset="0"/>
              </a:rPr>
              <a:t>]</a:t>
            </a:r>
            <a:endParaRPr lang="en-US" altLang="zh-CN" dirty="0">
              <a:solidFill>
                <a:srgbClr val="000000"/>
              </a:solidFill>
              <a:cs typeface="Times New Roman" pitchFamily="18" charset="0"/>
            </a:endParaRPr>
          </a:p>
          <a:p>
            <a:r>
              <a:rPr lang="zh-CN" altLang="en-US" b="0" dirty="0">
                <a:solidFill>
                  <a:srgbClr val="000000"/>
                </a:solidFill>
                <a:cs typeface="Times New Roman" pitchFamily="18" charset="0"/>
              </a:rPr>
              <a:t>　　</a:t>
            </a:r>
            <a:r>
              <a:rPr lang="en-US" b="0" dirty="0" smtClean="0"/>
              <a:t>(</a:t>
            </a:r>
            <a:r>
              <a:rPr lang="zh-CN" altLang="en-US" b="0" dirty="0" smtClean="0"/>
              <a:t>复习导入</a:t>
            </a:r>
            <a:r>
              <a:rPr lang="en-US" b="0" dirty="0" smtClean="0"/>
              <a:t>)</a:t>
            </a:r>
            <a:r>
              <a:rPr lang="zh-CN" altLang="en-US" b="0" dirty="0" smtClean="0"/>
              <a:t>上一节课已学过四种命题的知识，请同学回顾：命题的逆命题、否命题和逆否命题．</a:t>
            </a:r>
          </a:p>
          <a:p>
            <a:endParaRPr lang="zh-CN" altLang="en-US" b="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22000"/>
              </a:lnSpc>
            </a:pPr>
            <a:endParaRPr lang="en-US" altLang="zh-CN" b="0" dirty="0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52229" name="图片 6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30" name="Text Box 2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预习探究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086" name="Picture 3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087" name="Text Box 32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预习探究</a:t>
              </a:r>
            </a:p>
          </p:txBody>
        </p:sp>
      </p:grpSp>
      <p:graphicFrame>
        <p:nvGraphicFramePr>
          <p:cNvPr id="328753" name="Object 49"/>
          <p:cNvGraphicFramePr>
            <a:graphicFrameLocks noChangeAspect="1"/>
          </p:cNvGraphicFramePr>
          <p:nvPr/>
        </p:nvGraphicFramePr>
        <p:xfrm>
          <a:off x="598488" y="2060575"/>
          <a:ext cx="7778750" cy="4645025"/>
        </p:xfrm>
        <a:graphic>
          <a:graphicData uri="http://schemas.openxmlformats.org/presentationml/2006/ole">
            <p:oleObj spid="_x0000_s541698" name="Document" r:id="rId4" imgW="8829740" imgH="5278806" progId="Word.Document.8">
              <p:embed/>
            </p:oleObj>
          </a:graphicData>
        </a:graphic>
      </p:graphicFrame>
      <p:pic>
        <p:nvPicPr>
          <p:cNvPr id="3085" name="图片 14" descr="全品文教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8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8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8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73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1.1.3</a:t>
            </a:r>
            <a:r>
              <a:rPr lang="en-US" altLang="en-US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预习探究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4098" name="Object 26"/>
          <p:cNvGraphicFramePr>
            <a:graphicFrameLocks noChangeAspect="1"/>
          </p:cNvGraphicFramePr>
          <p:nvPr/>
        </p:nvGraphicFramePr>
        <p:xfrm>
          <a:off x="857224" y="1857364"/>
          <a:ext cx="7650163" cy="2900363"/>
        </p:xfrm>
        <a:graphic>
          <a:graphicData uri="http://schemas.openxmlformats.org/presentationml/2006/ole">
            <p:oleObj spid="_x0000_s542722" name="Document" r:id="rId4" imgW="7936967" imgH="3026299" progId="Word.Document.8">
              <p:embed/>
            </p:oleObj>
          </a:graphicData>
        </a:graphic>
      </p:graphicFrame>
      <p:graphicFrame>
        <p:nvGraphicFramePr>
          <p:cNvPr id="503836" name="Object 28"/>
          <p:cNvGraphicFramePr>
            <a:graphicFrameLocks noChangeAspect="1"/>
          </p:cNvGraphicFramePr>
          <p:nvPr/>
        </p:nvGraphicFramePr>
        <p:xfrm>
          <a:off x="1214414" y="3571876"/>
          <a:ext cx="6821488" cy="2322513"/>
        </p:xfrm>
        <a:graphic>
          <a:graphicData uri="http://schemas.openxmlformats.org/presentationml/2006/ole">
            <p:oleObj spid="_x0000_s542723" name="Document" r:id="rId5" imgW="7206205" imgH="245515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3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30" name="Text Box 2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1.1.3</a:t>
            </a:r>
            <a:r>
              <a:rPr lang="en-US" altLang="en-US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预习探究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328753" name="Object 49"/>
          <p:cNvGraphicFramePr>
            <a:graphicFrameLocks/>
          </p:cNvGraphicFramePr>
          <p:nvPr/>
        </p:nvGraphicFramePr>
        <p:xfrm>
          <a:off x="428596" y="1571625"/>
          <a:ext cx="8356600" cy="5286375"/>
        </p:xfrm>
        <a:graphic>
          <a:graphicData uri="http://schemas.openxmlformats.org/presentationml/2006/ole">
            <p:oleObj spid="_x0000_s543746" name="Document" r:id="rId3" imgW="8720486" imgH="5399598" progId="Word.Document.8">
              <p:embed/>
            </p:oleObj>
          </a:graphicData>
        </a:graphic>
      </p:graphicFrame>
      <p:graphicFrame>
        <p:nvGraphicFramePr>
          <p:cNvPr id="328754" name="Object 50"/>
          <p:cNvGraphicFramePr>
            <a:graphicFrameLocks/>
          </p:cNvGraphicFramePr>
          <p:nvPr/>
        </p:nvGraphicFramePr>
        <p:xfrm>
          <a:off x="4857752" y="2857496"/>
          <a:ext cx="3937000" cy="658812"/>
        </p:xfrm>
        <a:graphic>
          <a:graphicData uri="http://schemas.openxmlformats.org/presentationml/2006/ole">
            <p:oleObj spid="_x0000_s543747" name="Document" r:id="rId4" imgW="3954195" imgH="661293" progId="Word.Document.8">
              <p:embed/>
            </p:oleObj>
          </a:graphicData>
        </a:graphic>
      </p:graphicFrame>
      <p:graphicFrame>
        <p:nvGraphicFramePr>
          <p:cNvPr id="328755" name="Object 51"/>
          <p:cNvGraphicFramePr>
            <a:graphicFrameLocks noChangeAspect="1"/>
          </p:cNvGraphicFramePr>
          <p:nvPr/>
        </p:nvGraphicFramePr>
        <p:xfrm>
          <a:off x="6357950" y="2857496"/>
          <a:ext cx="3863975" cy="642937"/>
        </p:xfrm>
        <a:graphic>
          <a:graphicData uri="http://schemas.openxmlformats.org/presentationml/2006/ole">
            <p:oleObj spid="_x0000_s543748" name="Document" r:id="rId5" imgW="3938715" imgH="659851" progId="Word.Document.8">
              <p:embed/>
            </p:oleObj>
          </a:graphicData>
        </a:graphic>
      </p:graphicFrame>
      <p:graphicFrame>
        <p:nvGraphicFramePr>
          <p:cNvPr id="328757" name="Object 53"/>
          <p:cNvGraphicFramePr>
            <a:graphicFrameLocks noChangeAspect="1"/>
          </p:cNvGraphicFramePr>
          <p:nvPr/>
        </p:nvGraphicFramePr>
        <p:xfrm>
          <a:off x="4857752" y="3286124"/>
          <a:ext cx="1023938" cy="488950"/>
        </p:xfrm>
        <a:graphic>
          <a:graphicData uri="http://schemas.openxmlformats.org/presentationml/2006/ole">
            <p:oleObj spid="_x0000_s543749" name="Document" r:id="rId6" imgW="1060413" imgH="497592" progId="Word.Document.8">
              <p:embed/>
            </p:oleObj>
          </a:graphicData>
        </a:graphic>
      </p:graphicFrame>
      <p:graphicFrame>
        <p:nvGraphicFramePr>
          <p:cNvPr id="328758" name="Object 54"/>
          <p:cNvGraphicFramePr>
            <a:graphicFrameLocks noChangeAspect="1"/>
          </p:cNvGraphicFramePr>
          <p:nvPr/>
        </p:nvGraphicFramePr>
        <p:xfrm>
          <a:off x="4857752" y="3643314"/>
          <a:ext cx="1608137" cy="463550"/>
        </p:xfrm>
        <a:graphic>
          <a:graphicData uri="http://schemas.openxmlformats.org/presentationml/2006/ole">
            <p:oleObj spid="_x0000_s543750" name="Document" r:id="rId7" imgW="1724698" imgH="500838" progId="Word.Document.8">
              <p:embed/>
            </p:oleObj>
          </a:graphicData>
        </a:graphic>
      </p:graphicFrame>
      <p:graphicFrame>
        <p:nvGraphicFramePr>
          <p:cNvPr id="328759" name="Object 55"/>
          <p:cNvGraphicFramePr>
            <a:graphicFrameLocks noChangeAspect="1"/>
          </p:cNvGraphicFramePr>
          <p:nvPr/>
        </p:nvGraphicFramePr>
        <p:xfrm>
          <a:off x="6357950" y="3286124"/>
          <a:ext cx="3614738" cy="1239838"/>
        </p:xfrm>
        <a:graphic>
          <a:graphicData uri="http://schemas.openxmlformats.org/presentationml/2006/ole">
            <p:oleObj spid="_x0000_s543751" name="Document" r:id="rId8" imgW="3823954" imgH="1310327" progId="Word.Document.8">
              <p:embed/>
            </p:oleObj>
          </a:graphicData>
        </a:graphic>
      </p:graphicFrame>
      <p:graphicFrame>
        <p:nvGraphicFramePr>
          <p:cNvPr id="328760" name="Object 56"/>
          <p:cNvGraphicFramePr>
            <a:graphicFrameLocks noChangeAspect="1"/>
          </p:cNvGraphicFramePr>
          <p:nvPr/>
        </p:nvGraphicFramePr>
        <p:xfrm>
          <a:off x="6286512" y="3643314"/>
          <a:ext cx="976312" cy="461963"/>
        </p:xfrm>
        <a:graphic>
          <a:graphicData uri="http://schemas.openxmlformats.org/presentationml/2006/ole">
            <p:oleObj spid="_x0000_s543752" name="Document" r:id="rId9" imgW="1060413" imgH="497592" progId="Word.Document.8">
              <p:embed/>
            </p:oleObj>
          </a:graphicData>
        </a:graphic>
      </p:graphicFrame>
      <p:pic>
        <p:nvPicPr>
          <p:cNvPr id="3085" name="图片 14" descr="全品文教.jp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Object 56"/>
          <p:cNvGraphicFramePr>
            <a:graphicFrameLocks/>
          </p:cNvGraphicFramePr>
          <p:nvPr/>
        </p:nvGraphicFramePr>
        <p:xfrm>
          <a:off x="5857884" y="4786322"/>
          <a:ext cx="3630612" cy="1289050"/>
        </p:xfrm>
        <a:graphic>
          <a:graphicData uri="http://schemas.openxmlformats.org/presentationml/2006/ole">
            <p:oleObj spid="_x0000_s543753" name="Document" r:id="rId11" imgW="3640723" imgH="1291216" progId="Word.Document.8">
              <p:embed/>
            </p:oleObj>
          </a:graphicData>
        </a:graphic>
      </p:graphicFrame>
      <p:graphicFrame>
        <p:nvGraphicFramePr>
          <p:cNvPr id="2" name="Object 56"/>
          <p:cNvGraphicFramePr>
            <a:graphicFrameLocks noChangeAspect="1"/>
          </p:cNvGraphicFramePr>
          <p:nvPr/>
        </p:nvGraphicFramePr>
        <p:xfrm>
          <a:off x="4857752" y="4071942"/>
          <a:ext cx="976312" cy="461963"/>
        </p:xfrm>
        <a:graphic>
          <a:graphicData uri="http://schemas.openxmlformats.org/presentationml/2006/ole">
            <p:oleObj spid="_x0000_s543754" name="Document" r:id="rId12" imgW="1060413" imgH="497592" progId="Word.Document.8">
              <p:embed/>
            </p:oleObj>
          </a:graphicData>
        </a:graphic>
      </p:graphicFrame>
      <p:graphicFrame>
        <p:nvGraphicFramePr>
          <p:cNvPr id="4" name="Object 56"/>
          <p:cNvGraphicFramePr>
            <a:graphicFrameLocks noChangeAspect="1"/>
          </p:cNvGraphicFramePr>
          <p:nvPr/>
        </p:nvGraphicFramePr>
        <p:xfrm>
          <a:off x="6286512" y="4000504"/>
          <a:ext cx="976312" cy="461963"/>
        </p:xfrm>
        <a:graphic>
          <a:graphicData uri="http://schemas.openxmlformats.org/presentationml/2006/ole">
            <p:oleObj spid="_x0000_s543755" name="Document" r:id="rId13" imgW="1070198" imgH="497592" progId="Word.Document.8">
              <p:embed/>
            </p:oleObj>
          </a:graphicData>
        </a:graphic>
      </p:graphicFrame>
      <p:graphicFrame>
        <p:nvGraphicFramePr>
          <p:cNvPr id="5" name="Object 12"/>
          <p:cNvGraphicFramePr>
            <a:graphicFrameLocks/>
          </p:cNvGraphicFramePr>
          <p:nvPr/>
        </p:nvGraphicFramePr>
        <p:xfrm>
          <a:off x="500034" y="5565775"/>
          <a:ext cx="3657600" cy="1292225"/>
        </p:xfrm>
        <a:graphic>
          <a:graphicData uri="http://schemas.openxmlformats.org/presentationml/2006/ole">
            <p:oleObj spid="_x0000_s543756" name="Document" r:id="rId14" imgW="3656389" imgH="129265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8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8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8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8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8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8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8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8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13320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21" name="Text Box 9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dirty="0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备课素材</a:t>
              </a:r>
              <a:endParaRPr lang="zh-CN" altLang="en-US" sz="2600" dirty="0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1.1.3</a:t>
            </a:r>
            <a:r>
              <a:rPr lang="en-US" altLang="en-US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15874" name="Object 2"/>
          <p:cNvGraphicFramePr>
            <a:graphicFrameLocks/>
          </p:cNvGraphicFramePr>
          <p:nvPr/>
        </p:nvGraphicFramePr>
        <p:xfrm>
          <a:off x="500034" y="2071678"/>
          <a:ext cx="8043863" cy="6410325"/>
        </p:xfrm>
        <a:graphic>
          <a:graphicData uri="http://schemas.openxmlformats.org/presentationml/2006/ole">
            <p:oleObj spid="_x0000_s546818" name="Document" r:id="rId5" imgW="8044075" imgH="641245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1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1.1.3</a:t>
            </a:r>
            <a:r>
              <a:rPr lang="en-US" altLang="en-US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16898" name="Object 2"/>
          <p:cNvGraphicFramePr>
            <a:graphicFrameLocks/>
          </p:cNvGraphicFramePr>
          <p:nvPr/>
        </p:nvGraphicFramePr>
        <p:xfrm>
          <a:off x="500034" y="1571612"/>
          <a:ext cx="8018463" cy="6116638"/>
        </p:xfrm>
        <a:graphic>
          <a:graphicData uri="http://schemas.openxmlformats.org/presentationml/2006/ole">
            <p:oleObj spid="_x0000_s547842" name="Document" r:id="rId4" imgW="8318504" imgH="624262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57158" y="1142984"/>
            <a:ext cx="2305050" cy="527050"/>
            <a:chOff x="203" y="830"/>
            <a:chExt cx="1452" cy="332"/>
          </a:xfrm>
        </p:grpSpPr>
        <p:pic>
          <p:nvPicPr>
            <p:cNvPr id="10249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0250" name="Text Box 9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dirty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考点类析</a:t>
              </a:r>
            </a:p>
          </p:txBody>
        </p:sp>
      </p:grpSp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1.1.3</a:t>
            </a:r>
            <a:r>
              <a:rPr lang="en-US" altLang="en-US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487439" name="Object 15"/>
          <p:cNvGraphicFramePr>
            <a:graphicFrameLocks/>
          </p:cNvGraphicFramePr>
          <p:nvPr>
            <p:ph/>
          </p:nvPr>
        </p:nvGraphicFramePr>
        <p:xfrm>
          <a:off x="357188" y="2716213"/>
          <a:ext cx="8515350" cy="4887912"/>
        </p:xfrm>
        <a:graphic>
          <a:graphicData uri="http://schemas.openxmlformats.org/presentationml/2006/ole">
            <p:oleObj spid="_x0000_s548866" name="Document" r:id="rId4" imgW="8574093" imgH="4921116" progId="Word.Document.8">
              <p:embed/>
            </p:oleObj>
          </a:graphicData>
        </a:graphic>
      </p:graphicFrame>
      <p:pic>
        <p:nvPicPr>
          <p:cNvPr id="10245" name="图片 7" descr="全品文教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9"/>
          <p:cNvGrpSpPr/>
          <p:nvPr/>
        </p:nvGrpSpPr>
        <p:grpSpPr>
          <a:xfrm>
            <a:off x="357158" y="1785926"/>
            <a:ext cx="8456613" cy="695325"/>
            <a:chOff x="358775" y="1871661"/>
            <a:chExt cx="8456613" cy="695325"/>
          </a:xfrm>
        </p:grpSpPr>
        <p:sp>
          <p:nvSpPr>
            <p:cNvPr id="10247" name="Text Box 12"/>
            <p:cNvSpPr txBox="1">
              <a:spLocks noChangeArrowheads="1"/>
            </p:cNvSpPr>
            <p:nvPr/>
          </p:nvSpPr>
          <p:spPr bwMode="auto">
            <a:xfrm>
              <a:off x="358775" y="1871661"/>
              <a:ext cx="8456613" cy="6953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 ►　</a:t>
              </a:r>
              <a:r>
                <a:rPr lang="zh-CN" altLang="en-US" b="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  <a:cs typeface="Times New Roman" pitchFamily="18" charset="0"/>
                </a:rPr>
                <a:t>考点一　</a:t>
              </a:r>
              <a:r>
                <a:rPr lang="zh-CN" altLang="en-US" dirty="0" smtClean="0"/>
                <a:t>四种命题间的真假关系的判定</a:t>
              </a:r>
              <a:endParaRPr lang="zh-CN" altLang="en-US" dirty="0"/>
            </a:p>
          </p:txBody>
        </p:sp>
        <p:pic>
          <p:nvPicPr>
            <p:cNvPr id="11" name="Picture 1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788195" y="2014537"/>
              <a:ext cx="1066796" cy="22120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7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7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3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266" name="Object 15"/>
          <p:cNvGraphicFramePr>
            <a:graphicFrameLocks/>
          </p:cNvGraphicFramePr>
          <p:nvPr>
            <p:ph/>
          </p:nvPr>
        </p:nvGraphicFramePr>
        <p:xfrm>
          <a:off x="573088" y="1857375"/>
          <a:ext cx="8016875" cy="4451350"/>
        </p:xfrm>
        <a:graphic>
          <a:graphicData uri="http://schemas.openxmlformats.org/presentationml/2006/ole">
            <p:oleObj spid="_x0000_s549890" name="Document" r:id="rId4" imgW="8030389" imgH="4458500" progId="Word.Document.8">
              <p:embed/>
            </p:oleObj>
          </a:graphicData>
        </a:graphic>
      </p:graphicFrame>
      <p:sp>
        <p:nvSpPr>
          <p:cNvPr id="11268" name="Text Box 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468313" y="2565400"/>
            <a:ext cx="8066087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5000" dirty="0">
                <a:solidFill>
                  <a:srgbClr val="DB5D25"/>
                </a:solidFill>
                <a:latin typeface="黑体" pitchFamily="2" charset="-122"/>
                <a:ea typeface="黑体" pitchFamily="2" charset="-122"/>
              </a:rPr>
              <a:t>第一章　</a:t>
            </a:r>
            <a:r>
              <a:rPr lang="zh-CN" altLang="en-US" sz="5000" dirty="0" smtClean="0">
                <a:solidFill>
                  <a:srgbClr val="DB5D25"/>
                </a:solidFill>
                <a:latin typeface="黑体" pitchFamily="2" charset="-122"/>
                <a:ea typeface="黑体" pitchFamily="2" charset="-122"/>
              </a:rPr>
              <a:t>常用逻辑用语</a:t>
            </a:r>
          </a:p>
          <a:p>
            <a:pPr algn="ctr"/>
            <a:endParaRPr lang="zh-CN" altLang="en-US" sz="5000" dirty="0">
              <a:solidFill>
                <a:srgbClr val="DB5D25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44035" name="图片 2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362" name="Object 15"/>
          <p:cNvGraphicFramePr>
            <a:graphicFrameLocks noChangeAspect="1"/>
          </p:cNvGraphicFramePr>
          <p:nvPr/>
        </p:nvGraphicFramePr>
        <p:xfrm>
          <a:off x="714375" y="1712913"/>
          <a:ext cx="7567613" cy="2763837"/>
        </p:xfrm>
        <a:graphic>
          <a:graphicData uri="http://schemas.openxmlformats.org/presentationml/2006/ole">
            <p:oleObj spid="_x0000_s550914" name="Document" r:id="rId4" imgW="7899059" imgH="2887478" progId="Word.Document.8">
              <p:embed/>
            </p:oleObj>
          </a:graphicData>
        </a:graphic>
      </p:graphicFrame>
      <p:sp>
        <p:nvSpPr>
          <p:cNvPr id="15365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968716" name="Object 12"/>
          <p:cNvGraphicFramePr>
            <a:graphicFrameLocks/>
          </p:cNvGraphicFramePr>
          <p:nvPr>
            <p:ph/>
          </p:nvPr>
        </p:nvGraphicFramePr>
        <p:xfrm>
          <a:off x="357158" y="3143248"/>
          <a:ext cx="8078788" cy="3559175"/>
        </p:xfrm>
        <a:graphic>
          <a:graphicData uri="http://schemas.openxmlformats.org/presentationml/2006/ole">
            <p:oleObj spid="_x0000_s550915" name="Document" r:id="rId5" imgW="8081764" imgH="356175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8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362" name="Object 15"/>
          <p:cNvGraphicFramePr>
            <a:graphicFrameLocks noChangeAspect="1"/>
          </p:cNvGraphicFramePr>
          <p:nvPr/>
        </p:nvGraphicFramePr>
        <p:xfrm>
          <a:off x="714348" y="2214554"/>
          <a:ext cx="7567613" cy="2763837"/>
        </p:xfrm>
        <a:graphic>
          <a:graphicData uri="http://schemas.openxmlformats.org/presentationml/2006/ole">
            <p:oleObj spid="_x0000_s563202" name="Document" r:id="rId4" imgW="7916112" imgH="2892165" progId="Word.Document.8">
              <p:embed/>
            </p:oleObj>
          </a:graphicData>
        </a:graphic>
      </p:graphicFrame>
      <p:sp>
        <p:nvSpPr>
          <p:cNvPr id="15365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47"/>
          <p:cNvGraphicFramePr>
            <a:graphicFrameLocks noChangeAspect="1"/>
          </p:cNvGraphicFramePr>
          <p:nvPr/>
        </p:nvGraphicFramePr>
        <p:xfrm>
          <a:off x="500034" y="2285992"/>
          <a:ext cx="8166100" cy="4383087"/>
        </p:xfrm>
        <a:graphic>
          <a:graphicData uri="http://schemas.openxmlformats.org/presentationml/2006/ole">
            <p:oleObj spid="_x0000_s551938" name="Document" r:id="rId3" imgW="8722289" imgH="4680974" progId="Word.Document.8">
              <p:embed/>
            </p:oleObj>
          </a:graphicData>
        </a:graphic>
      </p:graphicFrame>
      <p:sp>
        <p:nvSpPr>
          <p:cNvPr id="14343" name="Text Box 27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pic>
        <p:nvPicPr>
          <p:cNvPr id="14344" name="图片 8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6" name="Text Box 6"/>
          <p:cNvSpPr txBox="1">
            <a:spLocks noChangeArrowheads="1"/>
          </p:cNvSpPr>
          <p:nvPr/>
        </p:nvSpPr>
        <p:spPr bwMode="auto">
          <a:xfrm>
            <a:off x="357158" y="1500174"/>
            <a:ext cx="8456613" cy="720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►　</a:t>
            </a:r>
            <a:r>
              <a:rPr lang="zh-CN" altLang="en-US" b="0" dirty="0">
                <a:latin typeface="黑体" pitchFamily="2" charset="-122"/>
                <a:ea typeface="黑体" pitchFamily="2" charset="-122"/>
              </a:rPr>
              <a:t>考点二　</a:t>
            </a:r>
            <a:r>
              <a:rPr lang="zh-CN" altLang="en-US" dirty="0" smtClean="0"/>
              <a:t>等价命题的应用</a:t>
            </a:r>
            <a:endParaRPr lang="zh-CN" altLang="en-US" b="0" dirty="0" smtClean="0">
              <a:latin typeface="黑体" pitchFamily="2" charset="-122"/>
              <a:ea typeface="黑体" pitchFamily="2" charset="-122"/>
            </a:endParaRPr>
          </a:p>
          <a:p>
            <a:pPr>
              <a:lnSpc>
                <a:spcPts val="3500"/>
              </a:lnSpc>
            </a:pPr>
            <a:endParaRPr lang="zh-CN" altLang="en-US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ts val="3500"/>
              </a:lnSpc>
            </a:pP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7" name="Picture 4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72066" y="1643050"/>
            <a:ext cx="1143007" cy="2944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aphicFrame>
        <p:nvGraphicFramePr>
          <p:cNvPr id="328754" name="Object 50"/>
          <p:cNvGraphicFramePr>
            <a:graphicFrameLocks/>
          </p:cNvGraphicFramePr>
          <p:nvPr/>
        </p:nvGraphicFramePr>
        <p:xfrm>
          <a:off x="6929454" y="2285992"/>
          <a:ext cx="3937000" cy="658813"/>
        </p:xfrm>
        <a:graphic>
          <a:graphicData uri="http://schemas.openxmlformats.org/presentationml/2006/ole">
            <p:oleObj spid="_x0000_s551939" name="Document" r:id="rId6" imgW="3961448" imgH="663096" progId="Word.Document.8">
              <p:embed/>
            </p:oleObj>
          </a:graphicData>
        </a:graphic>
      </p:graphicFrame>
      <p:graphicFrame>
        <p:nvGraphicFramePr>
          <p:cNvPr id="2" name="Object 50"/>
          <p:cNvGraphicFramePr>
            <a:graphicFrameLocks/>
          </p:cNvGraphicFramePr>
          <p:nvPr/>
        </p:nvGraphicFramePr>
        <p:xfrm>
          <a:off x="7175500" y="3143248"/>
          <a:ext cx="3937000" cy="658813"/>
        </p:xfrm>
        <a:graphic>
          <a:graphicData uri="http://schemas.openxmlformats.org/presentationml/2006/ole">
            <p:oleObj spid="_x0000_s551940" name="Document" r:id="rId7" imgW="3954195" imgH="661293" progId="Word.Document.8">
              <p:embed/>
            </p:oleObj>
          </a:graphicData>
        </a:graphic>
      </p:graphicFrame>
      <p:graphicFrame>
        <p:nvGraphicFramePr>
          <p:cNvPr id="3" name="Object 50"/>
          <p:cNvGraphicFramePr>
            <a:graphicFrameLocks/>
          </p:cNvGraphicFramePr>
          <p:nvPr/>
        </p:nvGraphicFramePr>
        <p:xfrm>
          <a:off x="4500562" y="4000504"/>
          <a:ext cx="3930650" cy="650875"/>
        </p:xfrm>
        <a:graphic>
          <a:graphicData uri="http://schemas.openxmlformats.org/presentationml/2006/ole">
            <p:oleObj spid="_x0000_s551941" name="Document" r:id="rId8" imgW="3961448" imgH="663096" progId="Word.Document.8">
              <p:embed/>
            </p:oleObj>
          </a:graphicData>
        </a:graphic>
      </p:graphicFrame>
      <p:graphicFrame>
        <p:nvGraphicFramePr>
          <p:cNvPr id="4" name="Object 50"/>
          <p:cNvGraphicFramePr>
            <a:graphicFrameLocks/>
          </p:cNvGraphicFramePr>
          <p:nvPr/>
        </p:nvGraphicFramePr>
        <p:xfrm>
          <a:off x="1214414" y="4429132"/>
          <a:ext cx="3930650" cy="650875"/>
        </p:xfrm>
        <a:graphic>
          <a:graphicData uri="http://schemas.openxmlformats.org/presentationml/2006/ole">
            <p:oleObj spid="_x0000_s551942" name="Document" r:id="rId9" imgW="3961448" imgH="6630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552964" name="Object 47"/>
          <p:cNvGraphicFramePr>
            <a:graphicFrameLocks noChangeAspect="1"/>
          </p:cNvGraphicFramePr>
          <p:nvPr/>
        </p:nvGraphicFramePr>
        <p:xfrm>
          <a:off x="500034" y="1857364"/>
          <a:ext cx="8166100" cy="4383087"/>
        </p:xfrm>
        <a:graphic>
          <a:graphicData uri="http://schemas.openxmlformats.org/presentationml/2006/ole">
            <p:oleObj spid="_x0000_s552964" name="Document" r:id="rId4" imgW="8722289" imgH="468097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968716" name="Object 12"/>
          <p:cNvGraphicFramePr>
            <a:graphicFrameLocks noChangeAspect="1"/>
          </p:cNvGraphicFramePr>
          <p:nvPr>
            <p:ph/>
          </p:nvPr>
        </p:nvGraphicFramePr>
        <p:xfrm>
          <a:off x="642910" y="2071678"/>
          <a:ext cx="7988301" cy="6284912"/>
        </p:xfrm>
        <a:graphic>
          <a:graphicData uri="http://schemas.openxmlformats.org/presentationml/2006/ole">
            <p:oleObj spid="_x0000_s564226" name="Document" r:id="rId4" imgW="8545608" imgH="672254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8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386" name="Object 5"/>
          <p:cNvGraphicFramePr>
            <a:graphicFrameLocks noChangeAspect="1"/>
          </p:cNvGraphicFramePr>
          <p:nvPr/>
        </p:nvGraphicFramePr>
        <p:xfrm>
          <a:off x="357158" y="1714488"/>
          <a:ext cx="8131175" cy="4189413"/>
        </p:xfrm>
        <a:graphic>
          <a:graphicData uri="http://schemas.openxmlformats.org/presentationml/2006/ole">
            <p:oleObj spid="_x0000_s553986" name="Document" r:id="rId4" imgW="8309696" imgH="4312106" progId="Word.Document.8">
              <p:embed/>
            </p:oleObj>
          </a:graphicData>
        </a:graphic>
      </p:graphicFrame>
      <p:sp>
        <p:nvSpPr>
          <p:cNvPr id="16389" name="Text Box 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513031" name="Object 7"/>
          <p:cNvGraphicFramePr>
            <a:graphicFrameLocks noChangeAspect="1"/>
          </p:cNvGraphicFramePr>
          <p:nvPr/>
        </p:nvGraphicFramePr>
        <p:xfrm>
          <a:off x="642910" y="2786058"/>
          <a:ext cx="7631112" cy="3636962"/>
        </p:xfrm>
        <a:graphic>
          <a:graphicData uri="http://schemas.openxmlformats.org/presentationml/2006/ole">
            <p:oleObj spid="_x0000_s553987" name="Document" r:id="rId5" imgW="7929574" imgH="375069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362" name="Object 15"/>
          <p:cNvGraphicFramePr>
            <a:graphicFrameLocks noChangeAspect="1"/>
          </p:cNvGraphicFramePr>
          <p:nvPr/>
        </p:nvGraphicFramePr>
        <p:xfrm>
          <a:off x="714375" y="2217738"/>
          <a:ext cx="7599363" cy="2774950"/>
        </p:xfrm>
        <a:graphic>
          <a:graphicData uri="http://schemas.openxmlformats.org/presentationml/2006/ole">
            <p:oleObj spid="_x0000_s565250" name="Document" r:id="rId4" imgW="7921003" imgH="2897213" progId="Word.Document.8">
              <p:embed/>
            </p:oleObj>
          </a:graphicData>
        </a:graphic>
      </p:graphicFrame>
      <p:sp>
        <p:nvSpPr>
          <p:cNvPr id="15365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13320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21" name="Text Box 9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dirty="0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备课素材</a:t>
              </a:r>
              <a:endParaRPr lang="zh-CN" altLang="en-US" sz="2600" dirty="0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15874" name="Object 2"/>
          <p:cNvGraphicFramePr>
            <a:graphicFrameLocks/>
          </p:cNvGraphicFramePr>
          <p:nvPr/>
        </p:nvGraphicFramePr>
        <p:xfrm>
          <a:off x="785786" y="2214554"/>
          <a:ext cx="7315200" cy="6380163"/>
        </p:xfrm>
        <a:graphic>
          <a:graphicData uri="http://schemas.openxmlformats.org/presentationml/2006/ole">
            <p:oleObj spid="_x0000_s555010" name="Document" r:id="rId5" imgW="7418909" imgH="643408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1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3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16898" name="Object 2"/>
          <p:cNvGraphicFramePr>
            <a:graphicFrameLocks/>
          </p:cNvGraphicFramePr>
          <p:nvPr/>
        </p:nvGraphicFramePr>
        <p:xfrm>
          <a:off x="0" y="1714488"/>
          <a:ext cx="8261350" cy="3036887"/>
        </p:xfrm>
        <a:graphic>
          <a:graphicData uri="http://schemas.openxmlformats.org/presentationml/2006/ole">
            <p:oleObj spid="_x0000_s556035" name="Document" r:id="rId4" imgW="8624213" imgH="3176298" progId="Word.Document.8">
              <p:embed/>
            </p:oleObj>
          </a:graphicData>
        </a:graphic>
      </p:graphicFrame>
      <p:graphicFrame>
        <p:nvGraphicFramePr>
          <p:cNvPr id="2" name="Object 3"/>
          <p:cNvGraphicFramePr>
            <a:graphicFrameLocks/>
          </p:cNvGraphicFramePr>
          <p:nvPr/>
        </p:nvGraphicFramePr>
        <p:xfrm>
          <a:off x="500034" y="4643446"/>
          <a:ext cx="8188325" cy="3006725"/>
        </p:xfrm>
        <a:graphic>
          <a:graphicData uri="http://schemas.openxmlformats.org/presentationml/2006/ole">
            <p:oleObj spid="_x0000_s556036" name="Document" r:id="rId5" imgW="8643323" imgH="318170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6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6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15874" name="Object 2"/>
          <p:cNvGraphicFramePr>
            <a:graphicFrameLocks/>
          </p:cNvGraphicFramePr>
          <p:nvPr/>
        </p:nvGraphicFramePr>
        <p:xfrm>
          <a:off x="571472" y="1214422"/>
          <a:ext cx="8029575" cy="2752725"/>
        </p:xfrm>
        <a:graphic>
          <a:graphicData uri="http://schemas.openxmlformats.org/presentationml/2006/ole">
            <p:oleObj spid="_x0000_s566274" name="Document" r:id="rId4" imgW="8244048" imgH="2808152" progId="Word.Document.8">
              <p:embed/>
            </p:oleObj>
          </a:graphicData>
        </a:graphic>
      </p:graphicFrame>
      <p:graphicFrame>
        <p:nvGraphicFramePr>
          <p:cNvPr id="1616898" name="Object 2"/>
          <p:cNvGraphicFramePr>
            <a:graphicFrameLocks/>
          </p:cNvGraphicFramePr>
          <p:nvPr/>
        </p:nvGraphicFramePr>
        <p:xfrm>
          <a:off x="-142908" y="3640138"/>
          <a:ext cx="9936163" cy="3217862"/>
        </p:xfrm>
        <a:graphic>
          <a:graphicData uri="http://schemas.openxmlformats.org/presentationml/2006/ole">
            <p:oleObj spid="_x0000_s566275" name="Document" r:id="rId5" imgW="9938506" imgH="321668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1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16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16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323850" y="2420938"/>
            <a:ext cx="8496300" cy="1609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4400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4400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．</a:t>
            </a:r>
            <a:r>
              <a:rPr lang="en-US" altLang="zh-CN" sz="4400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4400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　命题及其关系</a:t>
            </a:r>
          </a:p>
          <a:p>
            <a:pPr algn="ctr">
              <a:lnSpc>
                <a:spcPct val="120000"/>
              </a:lnSpc>
              <a:defRPr/>
            </a:pPr>
            <a:endParaRPr lang="en-US" altLang="zh-CN" sz="4400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45059" name="图片 2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68716" name="Object 12"/>
          <p:cNvGraphicFramePr>
            <a:graphicFrameLocks/>
          </p:cNvGraphicFramePr>
          <p:nvPr/>
        </p:nvGraphicFramePr>
        <p:xfrm>
          <a:off x="571472" y="2143116"/>
          <a:ext cx="7851775" cy="5665788"/>
        </p:xfrm>
        <a:graphic>
          <a:graphicData uri="http://schemas.openxmlformats.org/presentationml/2006/ole">
            <p:oleObj spid="_x0000_s557058" name="Document" r:id="rId4" imgW="7998607" imgH="578757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15874" name="Object 2"/>
          <p:cNvGraphicFramePr>
            <a:graphicFrameLocks/>
          </p:cNvGraphicFramePr>
          <p:nvPr/>
        </p:nvGraphicFramePr>
        <p:xfrm>
          <a:off x="857224" y="1857364"/>
          <a:ext cx="7461250" cy="2722563"/>
        </p:xfrm>
        <a:graphic>
          <a:graphicData uri="http://schemas.openxmlformats.org/presentationml/2006/ole">
            <p:oleObj spid="_x0000_s567298" name="Document" r:id="rId4" imgW="7760615" imgH="2807430" progId="Word.Document.8">
              <p:embed/>
            </p:oleObj>
          </a:graphicData>
        </a:graphic>
      </p:graphicFrame>
      <p:graphicFrame>
        <p:nvGraphicFramePr>
          <p:cNvPr id="1616898" name="Object 2"/>
          <p:cNvGraphicFramePr>
            <a:graphicFrameLocks/>
          </p:cNvGraphicFramePr>
          <p:nvPr/>
        </p:nvGraphicFramePr>
        <p:xfrm>
          <a:off x="214282" y="4214818"/>
          <a:ext cx="9869488" cy="3184525"/>
        </p:xfrm>
        <a:graphic>
          <a:graphicData uri="http://schemas.openxmlformats.org/presentationml/2006/ole">
            <p:oleObj spid="_x0000_s567299" name="Document" r:id="rId5" imgW="9957256" imgH="322137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1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16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16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68716" name="Object 12"/>
          <p:cNvGraphicFramePr>
            <a:graphicFrameLocks/>
          </p:cNvGraphicFramePr>
          <p:nvPr/>
        </p:nvGraphicFramePr>
        <p:xfrm>
          <a:off x="500034" y="2214554"/>
          <a:ext cx="7850188" cy="5675312"/>
        </p:xfrm>
        <a:graphic>
          <a:graphicData uri="http://schemas.openxmlformats.org/presentationml/2006/ole">
            <p:oleObj spid="_x0000_s568322" name="Document" r:id="rId4" imgW="7998607" imgH="57973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19463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464" name="Text Box 4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当堂自测</a:t>
              </a:r>
            </a:p>
          </p:txBody>
        </p:sp>
      </p:grpSp>
      <p:sp>
        <p:nvSpPr>
          <p:cNvPr id="801799" name="Text Box 7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1.1.3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当堂自测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801817" name="Object 25"/>
          <p:cNvGraphicFramePr>
            <a:graphicFrameLocks noChangeAspect="1"/>
          </p:cNvGraphicFramePr>
          <p:nvPr>
            <p:ph/>
          </p:nvPr>
        </p:nvGraphicFramePr>
        <p:xfrm>
          <a:off x="714348" y="2071678"/>
          <a:ext cx="7766050" cy="2595563"/>
        </p:xfrm>
        <a:graphic>
          <a:graphicData uri="http://schemas.openxmlformats.org/presentationml/2006/ole">
            <p:oleObj spid="_x0000_s558082" name="Document" r:id="rId4" imgW="8316174" imgH="2779306" progId="Word.Document.8">
              <p:embed/>
            </p:oleObj>
          </a:graphicData>
        </a:graphic>
      </p:graphicFrame>
      <p:pic>
        <p:nvPicPr>
          <p:cNvPr id="19462" name="图片 7" descr="全品文教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01811" name="Object 19"/>
          <p:cNvGraphicFramePr>
            <a:graphicFrameLocks noChangeAspect="1"/>
          </p:cNvGraphicFramePr>
          <p:nvPr/>
        </p:nvGraphicFramePr>
        <p:xfrm>
          <a:off x="785786" y="4357694"/>
          <a:ext cx="7051675" cy="3498850"/>
        </p:xfrm>
        <a:graphic>
          <a:graphicData uri="http://schemas.openxmlformats.org/presentationml/2006/ole">
            <p:oleObj spid="_x0000_s558083" name="Document" r:id="rId6" imgW="7308854" imgH="360970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1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1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0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01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01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179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1.1.3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当堂自测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20482" name="Object 8"/>
          <p:cNvGraphicFramePr>
            <a:graphicFrameLocks/>
          </p:cNvGraphicFramePr>
          <p:nvPr>
            <p:ph/>
          </p:nvPr>
        </p:nvGraphicFramePr>
        <p:xfrm>
          <a:off x="652463" y="1428750"/>
          <a:ext cx="7659687" cy="4321175"/>
        </p:xfrm>
        <a:graphic>
          <a:graphicData uri="http://schemas.openxmlformats.org/presentationml/2006/ole">
            <p:oleObj spid="_x0000_s559106" name="Document" r:id="rId3" imgW="7739070" imgH="4366193" progId="Word.Document.8">
              <p:embed/>
            </p:oleObj>
          </a:graphicData>
        </a:graphic>
      </p:graphicFrame>
      <p:graphicFrame>
        <p:nvGraphicFramePr>
          <p:cNvPr id="1219597" name="Object 13"/>
          <p:cNvGraphicFramePr>
            <a:graphicFrameLocks noChangeAspect="1"/>
          </p:cNvGraphicFramePr>
          <p:nvPr/>
        </p:nvGraphicFramePr>
        <p:xfrm>
          <a:off x="1357290" y="5286388"/>
          <a:ext cx="7620000" cy="2628900"/>
        </p:xfrm>
        <a:graphic>
          <a:graphicData uri="http://schemas.openxmlformats.org/presentationml/2006/ole">
            <p:oleObj spid="_x0000_s559107" name="Document" r:id="rId4" imgW="8047095" imgH="2783993" progId="Word.Document.8">
              <p:embed/>
            </p:oleObj>
          </a:graphicData>
        </a:graphic>
      </p:graphicFrame>
      <p:pic>
        <p:nvPicPr>
          <p:cNvPr id="20485" name="图片 4" descr="全品文教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9482" name="Object 10"/>
          <p:cNvGraphicFramePr>
            <a:graphicFrameLocks noChangeAspect="1"/>
          </p:cNvGraphicFramePr>
          <p:nvPr>
            <p:ph/>
          </p:nvPr>
        </p:nvGraphicFramePr>
        <p:xfrm>
          <a:off x="785786" y="1714488"/>
          <a:ext cx="7931150" cy="3562350"/>
        </p:xfrm>
        <a:graphic>
          <a:graphicData uri="http://schemas.openxmlformats.org/presentationml/2006/ole">
            <p:oleObj spid="_x0000_s560130" name="Document" r:id="rId3" imgW="8804500" imgH="3954417" progId="Word.Document.8">
              <p:embed/>
            </p:oleObj>
          </a:graphicData>
        </a:graphic>
      </p:graphicFrame>
      <p:sp>
        <p:nvSpPr>
          <p:cNvPr id="21508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1.1.3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当堂自测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pic>
        <p:nvPicPr>
          <p:cNvPr id="21509" name="图片 4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19597" name="Object 13"/>
          <p:cNvGraphicFramePr>
            <a:graphicFrameLocks noChangeAspect="1"/>
          </p:cNvGraphicFramePr>
          <p:nvPr/>
        </p:nvGraphicFramePr>
        <p:xfrm>
          <a:off x="1071538" y="4240212"/>
          <a:ext cx="7115175" cy="2617788"/>
        </p:xfrm>
        <a:graphic>
          <a:graphicData uri="http://schemas.openxmlformats.org/presentationml/2006/ole">
            <p:oleObj spid="_x0000_s560131" name="Document" r:id="rId5" imgW="7579283" imgH="279445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1.1.3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当堂自测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22531" name="Object 9"/>
          <p:cNvGraphicFramePr>
            <a:graphicFrameLocks noChangeAspect="1"/>
          </p:cNvGraphicFramePr>
          <p:nvPr/>
        </p:nvGraphicFramePr>
        <p:xfrm>
          <a:off x="500034" y="2000240"/>
          <a:ext cx="8324850" cy="3027362"/>
        </p:xfrm>
        <a:graphic>
          <a:graphicData uri="http://schemas.openxmlformats.org/presentationml/2006/ole">
            <p:oleObj spid="_x0000_s561154" name="Document" r:id="rId3" imgW="8500175" imgH="3094087" progId="Word.Document.8">
              <p:embed/>
            </p:oleObj>
          </a:graphicData>
        </a:graphic>
      </p:graphicFrame>
      <p:pic>
        <p:nvPicPr>
          <p:cNvPr id="22533" name="图片 4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19597" name="Object 13"/>
          <p:cNvGraphicFramePr>
            <a:graphicFrameLocks noChangeAspect="1"/>
          </p:cNvGraphicFramePr>
          <p:nvPr/>
        </p:nvGraphicFramePr>
        <p:xfrm>
          <a:off x="998538" y="3352800"/>
          <a:ext cx="7556500" cy="2606675"/>
        </p:xfrm>
        <a:graphic>
          <a:graphicData uri="http://schemas.openxmlformats.org/presentationml/2006/ole">
            <p:oleObj spid="_x0000_s561155" name="Document" r:id="rId5" imgW="8068653" imgH="279372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1.1.3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当堂自测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23554" name="Object 5"/>
          <p:cNvGraphicFramePr>
            <a:graphicFrameLocks noChangeAspect="1"/>
          </p:cNvGraphicFramePr>
          <p:nvPr>
            <p:ph/>
          </p:nvPr>
        </p:nvGraphicFramePr>
        <p:xfrm>
          <a:off x="422275" y="1860550"/>
          <a:ext cx="8193088" cy="2982913"/>
        </p:xfrm>
        <a:graphic>
          <a:graphicData uri="http://schemas.openxmlformats.org/presentationml/2006/ole">
            <p:oleObj spid="_x0000_s562178" name="Document" r:id="rId3" imgW="8500175" imgH="3094087" progId="Word.Document.8">
              <p:embed/>
            </p:oleObj>
          </a:graphicData>
        </a:graphic>
      </p:graphicFrame>
      <p:pic>
        <p:nvPicPr>
          <p:cNvPr id="23557" name="图片 4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19597" name="Object 13"/>
          <p:cNvGraphicFramePr>
            <a:graphicFrameLocks/>
          </p:cNvGraphicFramePr>
          <p:nvPr/>
        </p:nvGraphicFramePr>
        <p:xfrm>
          <a:off x="568325" y="2995613"/>
          <a:ext cx="8050213" cy="3530600"/>
        </p:xfrm>
        <a:graphic>
          <a:graphicData uri="http://schemas.openxmlformats.org/presentationml/2006/ole">
            <p:oleObj spid="_x0000_s562179" name="Document" r:id="rId5" imgW="8124362" imgH="356968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13320" name="Picture 8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21" name="Text Box 9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dirty="0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备课素材</a:t>
              </a:r>
              <a:endParaRPr lang="zh-CN" altLang="en-US" sz="2600" dirty="0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1.1.3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857224" y="2357430"/>
          <a:ext cx="7500990" cy="2071702"/>
        </p:xfrm>
        <a:graphic>
          <a:graphicData uri="http://schemas.openxmlformats.org/drawingml/2006/table">
            <a:tbl>
              <a:tblPr/>
              <a:tblGrid>
                <a:gridCol w="1928826"/>
                <a:gridCol w="2571768"/>
                <a:gridCol w="3000396"/>
              </a:tblGrid>
              <a:tr h="3095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知识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方法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易错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34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Times New Roman"/>
                          <a:cs typeface="Times New Roman"/>
                        </a:rPr>
                        <a:t>由一个命题写其他三个命题</a:t>
                      </a:r>
                      <a:endParaRPr lang="zh-CN" sz="2000" kern="10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Times New Roman"/>
                          <a:cs typeface="Times New Roman"/>
                        </a:rPr>
                        <a:t>关键是分清命题的条件与结论</a:t>
                      </a:r>
                      <a:endParaRPr lang="zh-CN" sz="2000" kern="100" dirty="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Times New Roman"/>
                          <a:cs typeface="Times New Roman"/>
                        </a:rPr>
                        <a:t>不能正确写出否命题</a:t>
                      </a:r>
                      <a:endParaRPr lang="zh-CN" sz="2000" kern="100" dirty="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86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Times New Roman"/>
                          <a:cs typeface="Times New Roman"/>
                        </a:rPr>
                        <a:t>等价命题的应用</a:t>
                      </a:r>
                      <a:endParaRPr lang="zh-CN" sz="2000" kern="10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latin typeface="Times New Roman"/>
                          <a:cs typeface="Times New Roman"/>
                        </a:rPr>
                        <a:t>利用命题的相互关系</a:t>
                      </a:r>
                      <a:endParaRPr lang="zh-CN" sz="2000" kern="10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Times New Roman"/>
                          <a:cs typeface="Times New Roman"/>
                        </a:rPr>
                        <a:t>不能正确写出等价命题</a:t>
                      </a:r>
                      <a:endParaRPr lang="zh-CN" sz="2000" kern="100" dirty="0"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4348" y="4714884"/>
            <a:ext cx="8143932" cy="2467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下节课预习问题：</a:t>
            </a:r>
          </a:p>
          <a:p>
            <a:pPr>
              <a:lnSpc>
                <a:spcPts val="3500"/>
              </a:lnSpc>
            </a:pPr>
            <a:r>
              <a:rPr lang="zh-CN" altLang="en-US" b="0" dirty="0" smtClean="0"/>
              <a:t>什么是充分条件、充要条件？如何判断充分必要条件？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</a:t>
            </a:r>
            <a:endParaRPr lang="zh-CN" altLang="en-US" dirty="0" smtClean="0"/>
          </a:p>
          <a:p>
            <a:endParaRPr lang="zh-CN" altLang="en-US" b="0" dirty="0" smtClean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37" grpId="0" autoUpdateAnimBg="0"/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323850" y="2420938"/>
            <a:ext cx="8496300" cy="1609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4400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4400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．</a:t>
            </a:r>
            <a:r>
              <a:rPr lang="en-US" altLang="zh-CN" sz="4400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4400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　充分条件与必要条件</a:t>
            </a:r>
          </a:p>
          <a:p>
            <a:pPr algn="ctr">
              <a:lnSpc>
                <a:spcPct val="120000"/>
              </a:lnSpc>
              <a:defRPr/>
            </a:pPr>
            <a:endParaRPr lang="en-US" altLang="zh-CN" sz="4400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45059" name="图片 2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0" name="Text Box 2"/>
          <p:cNvSpPr txBox="1">
            <a:spLocks noChangeArrowheads="1"/>
          </p:cNvSpPr>
          <p:nvPr/>
        </p:nvSpPr>
        <p:spPr bwMode="auto">
          <a:xfrm>
            <a:off x="179388" y="2492375"/>
            <a:ext cx="8713787" cy="16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1.  1.1</a:t>
            </a:r>
            <a:r>
              <a:rPr lang="zh-CN" altLang="en-US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　命题　</a:t>
            </a:r>
            <a:endParaRPr lang="en-US" altLang="zh-CN" sz="4400" dirty="0" smtClean="0">
              <a:solidFill>
                <a:srgbClr val="0066CC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1.  1.2</a:t>
            </a:r>
            <a:r>
              <a:rPr lang="zh-CN" altLang="en-US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　四种命题</a:t>
            </a:r>
          </a:p>
        </p:txBody>
      </p:sp>
      <p:pic>
        <p:nvPicPr>
          <p:cNvPr id="157699" name="图片 2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1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1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57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0" name="Text Box 2"/>
          <p:cNvSpPr txBox="1">
            <a:spLocks noChangeArrowheads="1"/>
          </p:cNvSpPr>
          <p:nvPr/>
        </p:nvSpPr>
        <p:spPr bwMode="auto">
          <a:xfrm>
            <a:off x="179388" y="2492375"/>
            <a:ext cx="8713787" cy="1717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42950" indent="-742950" algn="ctr">
              <a:lnSpc>
                <a:spcPct val="120000"/>
              </a:lnSpc>
              <a:buAutoNum type="arabicPeriod"/>
            </a:pPr>
            <a:r>
              <a:rPr lang="en-US" altLang="zh-CN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2.1</a:t>
            </a:r>
            <a:r>
              <a:rPr lang="zh-CN" altLang="en-US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　充分条件与必要条件　</a:t>
            </a:r>
            <a:endParaRPr lang="en-US" altLang="zh-CN" sz="4400" dirty="0" smtClean="0">
              <a:solidFill>
                <a:srgbClr val="0066CC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742950" indent="-742950" algn="ctr">
              <a:lnSpc>
                <a:spcPct val="120000"/>
              </a:lnSpc>
            </a:pPr>
            <a:r>
              <a:rPr lang="en-US" altLang="zh-CN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1.  2.2</a:t>
            </a:r>
            <a:r>
              <a:rPr lang="zh-CN" altLang="en-US" sz="4400" dirty="0" smtClean="0">
                <a:solidFill>
                  <a:srgbClr val="0066C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　充要条件</a:t>
            </a:r>
          </a:p>
        </p:txBody>
      </p:sp>
      <p:pic>
        <p:nvPicPr>
          <p:cNvPr id="157699" name="图片 2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1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1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57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01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214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三维目标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47110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111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三维目标</a:t>
              </a:r>
            </a:p>
          </p:txBody>
        </p:sp>
      </p:grpSp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428596" y="2071678"/>
            <a:ext cx="8358245" cy="4030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2000"/>
              </a:lnSpc>
            </a:pPr>
            <a:r>
              <a:rPr lang="en-US" altLang="zh-CN" b="0" dirty="0"/>
              <a:t>    1</a:t>
            </a:r>
            <a:r>
              <a:rPr lang="zh-CN" altLang="en-US" b="0" dirty="0"/>
              <a:t>．知识与技能</a:t>
            </a:r>
          </a:p>
          <a:p>
            <a:pPr>
              <a:lnSpc>
                <a:spcPct val="122000"/>
              </a:lnSpc>
            </a:pPr>
            <a:r>
              <a:rPr lang="zh-CN" altLang="en-US" b="0" dirty="0"/>
              <a:t>　　</a:t>
            </a: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通过实例的教学，使学生理解充分条件、必要条件、充要条件的意义．</a:t>
            </a:r>
          </a:p>
          <a:p>
            <a:pPr>
              <a:lnSpc>
                <a:spcPct val="122000"/>
              </a:lnSpc>
            </a:pP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b="0" dirty="0" smtClean="0"/>
              <a:t>2</a:t>
            </a:r>
            <a:r>
              <a:rPr lang="zh-CN" altLang="en-US" b="0" dirty="0"/>
              <a:t>．过程与方法</a:t>
            </a:r>
          </a:p>
          <a:p>
            <a:pPr>
              <a:lnSpc>
                <a:spcPct val="122000"/>
              </a:lnSpc>
            </a:pPr>
            <a:r>
              <a:rPr lang="zh-CN" altLang="en-US" b="0" dirty="0"/>
              <a:t>　</a:t>
            </a:r>
            <a:r>
              <a:rPr lang="zh-CN" altLang="en-US" b="0" dirty="0" smtClean="0"/>
              <a:t>  通过对命题真假性的判断，理解充分条件、必要条件、充要条件的意义，会分析命题间的相互关系．</a:t>
            </a:r>
          </a:p>
          <a:p>
            <a:pPr>
              <a:lnSpc>
                <a:spcPct val="122000"/>
              </a:lnSpc>
            </a:pPr>
            <a:r>
              <a:rPr lang="en-US" altLang="zh-CN" b="0" dirty="0" smtClean="0"/>
              <a:t>    3</a:t>
            </a:r>
            <a:r>
              <a:rPr lang="zh-CN" altLang="en-US" b="0" dirty="0" smtClean="0"/>
              <a:t>．情感、态度与价值观</a:t>
            </a:r>
          </a:p>
          <a:p>
            <a:pPr>
              <a:lnSpc>
                <a:spcPct val="122000"/>
              </a:lnSpc>
            </a:pPr>
            <a:r>
              <a:rPr lang="zh-CN" altLang="en-US" b="0" dirty="0" smtClean="0"/>
              <a:t>　　通过对概念的理解，提高学生分析问题和解决问题的能力，培养学生的应用意识．</a:t>
            </a:r>
          </a:p>
          <a:p>
            <a:pPr>
              <a:lnSpc>
                <a:spcPct val="122000"/>
              </a:lnSpc>
            </a:pPr>
            <a:endParaRPr lang="zh-CN" altLang="en-US" b="0" dirty="0" smtClean="0"/>
          </a:p>
          <a:p>
            <a:pPr>
              <a:lnSpc>
                <a:spcPct val="122000"/>
              </a:lnSpc>
            </a:pPr>
            <a:endParaRPr lang="zh-CN" altLang="en-US" b="0" dirty="0" smtClean="0"/>
          </a:p>
          <a:p>
            <a:pPr>
              <a:lnSpc>
                <a:spcPct val="122000"/>
              </a:lnSpc>
            </a:pPr>
            <a:endParaRPr lang="zh-CN" altLang="en-US" b="0" dirty="0"/>
          </a:p>
        </p:txBody>
      </p:sp>
      <p:pic>
        <p:nvPicPr>
          <p:cNvPr id="47109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010" grpId="0" autoUpdateAnimBg="0"/>
      <p:bldP spid="47924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05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dirty="0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重点难点</a:t>
            </a:r>
          </a:p>
        </p:txBody>
      </p:sp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500034" y="2285992"/>
            <a:ext cx="8456613" cy="4030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</a:pP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　　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[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重点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]</a:t>
            </a:r>
          </a:p>
          <a:p>
            <a:pPr algn="just">
              <a:lnSpc>
                <a:spcPct val="122000"/>
              </a:lnSpc>
            </a:pPr>
            <a:r>
              <a:rPr lang="zh-CN" altLang="en-US" b="0" dirty="0">
                <a:solidFill>
                  <a:srgbClr val="000000"/>
                </a:solidFill>
                <a:cs typeface="Times New Roman" pitchFamily="18" charset="0"/>
              </a:rPr>
              <a:t>　　</a:t>
            </a:r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>理解充分条件、必要条件、充要条件的概念．  </a:t>
            </a:r>
            <a:endParaRPr lang="en-US" altLang="zh-CN" b="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algn="just">
              <a:lnSpc>
                <a:spcPct val="122000"/>
              </a:lnSpc>
            </a:pPr>
            <a:r>
              <a:rPr lang="en-US" altLang="zh-CN" b="0" dirty="0" smtClean="0">
                <a:solidFill>
                  <a:srgbClr val="000000"/>
                </a:solidFill>
                <a:cs typeface="Times New Roman" pitchFamily="18" charset="0"/>
              </a:rPr>
              <a:t>  </a:t>
            </a:r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>  </a:t>
            </a:r>
            <a:r>
              <a:rPr lang="en-US" altLang="zh-CN" dirty="0" smtClean="0">
                <a:solidFill>
                  <a:srgbClr val="000000"/>
                </a:solidFill>
                <a:cs typeface="Times New Roman" pitchFamily="18" charset="0"/>
              </a:rPr>
              <a:t>[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难点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]</a:t>
            </a:r>
          </a:p>
          <a:p>
            <a:pPr algn="just">
              <a:lnSpc>
                <a:spcPct val="122000"/>
              </a:lnSpc>
            </a:pPr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>　　理解充分条件、必要条件、充要条件的概念．</a:t>
            </a:r>
          </a:p>
          <a:p>
            <a:pPr algn="just">
              <a:lnSpc>
                <a:spcPct val="122000"/>
              </a:lnSpc>
            </a:pPr>
            <a:endParaRPr lang="zh-CN" altLang="en-US" b="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algn="just">
              <a:lnSpc>
                <a:spcPct val="122000"/>
              </a:lnSpc>
            </a:pPr>
            <a:endParaRPr lang="zh-CN" altLang="en-US" b="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algn="just">
              <a:lnSpc>
                <a:spcPct val="122000"/>
              </a:lnSpc>
            </a:pPr>
            <a:endParaRPr lang="zh-CN" altLang="en-US" b="0" dirty="0">
              <a:solidFill>
                <a:srgbClr val="000000"/>
              </a:solidFill>
              <a:cs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49158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9159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重点难点</a:t>
              </a:r>
            </a:p>
          </p:txBody>
        </p:sp>
      </p:grpSp>
      <p:pic>
        <p:nvPicPr>
          <p:cNvPr id="4915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3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3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58" grpId="0"/>
      <p:bldP spid="47924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dirty="0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教学建议</a:t>
            </a:r>
          </a:p>
        </p:txBody>
      </p:sp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358775" y="2085975"/>
            <a:ext cx="8213753" cy="4030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</a:pP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　　</a:t>
            </a:r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>本节的学习，要从具体的实例出发领会，数学上的 “充分条件”“必要条件”的概念与日常生活中的“充分”“必要”的意义相近，教学中可以适当地借助日常生活中“充分条件”“必要条件”的例子帮助学生理解．</a:t>
            </a:r>
          </a:p>
          <a:p>
            <a:pPr algn="just">
              <a:lnSpc>
                <a:spcPct val="122000"/>
              </a:lnSpc>
            </a:pPr>
            <a:endParaRPr lang="zh-CN" altLang="en-US" b="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algn="just">
              <a:lnSpc>
                <a:spcPct val="122000"/>
              </a:lnSpc>
            </a:pPr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> </a:t>
            </a:r>
          </a:p>
          <a:p>
            <a:pPr algn="just">
              <a:lnSpc>
                <a:spcPct val="122000"/>
              </a:lnSpc>
            </a:pPr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/>
            </a:r>
            <a:b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</a:br>
            <a: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br>
              <a:rPr lang="zh-CN" altLang="en-US" b="0" dirty="0" smtClean="0">
                <a:solidFill>
                  <a:srgbClr val="000000"/>
                </a:solidFill>
                <a:cs typeface="Times New Roman" pitchFamily="18" charset="0"/>
              </a:rPr>
            </a:br>
            <a:endParaRPr lang="zh-CN" altLang="en-US" b="0" dirty="0">
              <a:solidFill>
                <a:srgbClr val="000000"/>
              </a:solidFill>
              <a:cs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50182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50183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教学建议</a:t>
              </a:r>
            </a:p>
          </p:txBody>
        </p:sp>
      </p:grpSp>
      <p:pic>
        <p:nvPicPr>
          <p:cNvPr id="50181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4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4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4082" grpId="0"/>
      <p:bldP spid="47924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dirty="0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428596" y="1857364"/>
            <a:ext cx="8177240" cy="4030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</a:pP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　　</a:t>
            </a:r>
            <a:endParaRPr lang="en-US" altLang="zh-CN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algn="just">
              <a:lnSpc>
                <a:spcPct val="122000"/>
              </a:lnSpc>
            </a:pPr>
            <a:r>
              <a:rPr lang="en-US" altLang="zh-CN" dirty="0" smtClean="0">
                <a:solidFill>
                  <a:srgbClr val="000000"/>
                </a:solidFill>
                <a:cs typeface="Times New Roman" pitchFamily="18" charset="0"/>
              </a:rPr>
              <a:t>    [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导入一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]</a:t>
            </a:r>
          </a:p>
          <a:p>
            <a:r>
              <a:rPr lang="zh-CN" altLang="en-US" b="0" dirty="0">
                <a:solidFill>
                  <a:srgbClr val="000000"/>
                </a:solidFill>
                <a:cs typeface="Times New Roman" pitchFamily="18" charset="0"/>
              </a:rPr>
              <a:t>　　</a:t>
            </a:r>
            <a:r>
              <a:rPr lang="zh-CN" altLang="en-US" b="0" dirty="0" smtClean="0">
                <a:latin typeface="Times New Roman" pitchFamily="18" charset="0"/>
                <a:ea typeface="+mn-ea"/>
                <a:cs typeface="Times New Roman" pitchFamily="18" charset="0"/>
              </a:rPr>
              <a:t>相传古代宫廷考画师的题目是“深山藏古寺”，许多考生都按题意作了画，有的画面上是崇山峻岭，在松柏深处有座寺庙；有的在山间露出古寺一角等等．这些画都没被选中，只有一位考生画的是起伏的群山、密密的松林，没有寺庙的标志，只有一个小和尚沿一条小道挑水上山，最后这幅画被评为第一名．故事中挑水上山与古寺有什么联系？学完本节的内容可以很好地解决这类问题．</a:t>
            </a:r>
          </a:p>
          <a:p>
            <a:endParaRPr lang="zh-CN" altLang="en-US" b="0" dirty="0" smtClean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algn="just">
              <a:lnSpc>
                <a:spcPct val="122000"/>
              </a:lnSpc>
            </a:pPr>
            <a:endParaRPr lang="en-US" altLang="zh-CN" b="0" dirty="0">
              <a:solidFill>
                <a:srgbClr val="000000"/>
              </a:solidFill>
              <a:cs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52230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52231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dirty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新课导入</a:t>
              </a:r>
            </a:p>
          </p:txBody>
        </p:sp>
      </p:grpSp>
      <p:pic>
        <p:nvPicPr>
          <p:cNvPr id="52229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6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6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130" grpId="0"/>
      <p:bldP spid="47924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dirty="0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642910" y="1500174"/>
            <a:ext cx="7643866" cy="48577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</a:pP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　　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[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导</a:t>
            </a:r>
            <a:r>
              <a:rPr lang="zh-CN" altLang="en-US" dirty="0" smtClean="0">
                <a:solidFill>
                  <a:srgbClr val="000000"/>
                </a:solidFill>
                <a:cs typeface="Times New Roman" pitchFamily="18" charset="0"/>
              </a:rPr>
              <a:t>入二</a:t>
            </a:r>
            <a:r>
              <a:rPr lang="en-US" altLang="zh-CN" dirty="0" smtClean="0">
                <a:solidFill>
                  <a:srgbClr val="000000"/>
                </a:solidFill>
                <a:cs typeface="Times New Roman" pitchFamily="18" charset="0"/>
              </a:rPr>
              <a:t>]</a:t>
            </a:r>
            <a:endParaRPr lang="en-US" altLang="zh-CN" dirty="0">
              <a:solidFill>
                <a:srgbClr val="000000"/>
              </a:solidFill>
              <a:cs typeface="Times New Roman" pitchFamily="18" charset="0"/>
            </a:endParaRPr>
          </a:p>
          <a:p>
            <a:r>
              <a:rPr lang="zh-CN" altLang="en-US" b="0" dirty="0">
                <a:solidFill>
                  <a:srgbClr val="000000"/>
                </a:solidFill>
                <a:cs typeface="Times New Roman" pitchFamily="18" charset="0"/>
              </a:rPr>
              <a:t>　　</a:t>
            </a:r>
            <a:r>
              <a:rPr lang="zh-CN" altLang="en-US" b="0" dirty="0" smtClean="0"/>
              <a:t>音乐欣赏</a:t>
            </a:r>
            <a:r>
              <a:rPr lang="en-US" altLang="zh-CN" b="0" dirty="0" smtClean="0"/>
              <a:t>《</a:t>
            </a:r>
            <a:r>
              <a:rPr lang="zh-CN" altLang="en-US" b="0" dirty="0" smtClean="0"/>
              <a:t>我是一只鱼</a:t>
            </a:r>
            <a:r>
              <a:rPr lang="en-US" altLang="zh-CN" b="0" dirty="0" smtClean="0"/>
              <a:t>》</a:t>
            </a:r>
          </a:p>
          <a:p>
            <a:r>
              <a:rPr lang="zh-CN" altLang="en-US" b="0" dirty="0" smtClean="0"/>
              <a:t>提问：鱼非常需要水，没了水，鱼就无法生存，但只有水，够吗？</a:t>
            </a:r>
            <a:endParaRPr lang="en-US" altLang="zh-CN" b="0" dirty="0" smtClean="0"/>
          </a:p>
          <a:p>
            <a:endParaRPr lang="en-US" altLang="zh-CN" b="0" dirty="0" smtClean="0"/>
          </a:p>
          <a:p>
            <a:endParaRPr lang="en-US" altLang="zh-CN" b="0" dirty="0" smtClean="0"/>
          </a:p>
          <a:p>
            <a:endParaRPr lang="en-US" altLang="zh-CN" b="0" dirty="0" smtClean="0"/>
          </a:p>
          <a:p>
            <a:endParaRPr lang="en-US" altLang="zh-CN" b="0" dirty="0" smtClean="0"/>
          </a:p>
          <a:p>
            <a:endParaRPr lang="en-US" altLang="zh-CN" b="0" dirty="0" smtClean="0"/>
          </a:p>
          <a:p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探究： </a:t>
            </a:r>
            <a:r>
              <a:rPr lang="en-US" b="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：有水，</a:t>
            </a:r>
            <a:r>
              <a:rPr lang="en-US" b="0" i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：鱼能生存．</a:t>
            </a:r>
          </a:p>
          <a:p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判断</a:t>
            </a: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若</a:t>
            </a:r>
            <a:r>
              <a:rPr lang="en-US" b="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，则</a:t>
            </a:r>
            <a:r>
              <a:rPr lang="en-US" b="0" i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若</a:t>
            </a:r>
            <a:r>
              <a:rPr lang="en-US" b="0" i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，则</a:t>
            </a:r>
            <a:r>
              <a:rPr lang="en-US" b="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zh-CN" altLang="en-US" b="0" dirty="0" smtClean="0">
                <a:latin typeface="Times New Roman" pitchFamily="18" charset="0"/>
                <a:cs typeface="Times New Roman" pitchFamily="18" charset="0"/>
              </a:rPr>
              <a:t>的真假．</a:t>
            </a:r>
          </a:p>
          <a:p>
            <a:endParaRPr lang="zh-CN" altLang="en-US" b="0" dirty="0" smtClean="0"/>
          </a:p>
          <a:p>
            <a:endParaRPr lang="zh-CN" altLang="en-US" b="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22000"/>
              </a:lnSpc>
            </a:pPr>
            <a:endParaRPr lang="en-US" altLang="zh-CN" b="0" dirty="0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52229" name="图片 6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9346" name="Picture 2" descr="JTR5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6116" y="3000372"/>
            <a:ext cx="2000264" cy="1568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9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9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4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dirty="0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642910" y="1857364"/>
            <a:ext cx="7643866" cy="48577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2000"/>
              </a:lnSpc>
            </a:pP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　　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[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导</a:t>
            </a:r>
            <a:r>
              <a:rPr lang="zh-CN" altLang="en-US" dirty="0" smtClean="0">
                <a:solidFill>
                  <a:srgbClr val="000000"/>
                </a:solidFill>
                <a:cs typeface="Times New Roman" pitchFamily="18" charset="0"/>
              </a:rPr>
              <a:t>入三</a:t>
            </a:r>
            <a:r>
              <a:rPr lang="en-US" altLang="zh-CN" dirty="0" smtClean="0">
                <a:solidFill>
                  <a:srgbClr val="000000"/>
                </a:solidFill>
                <a:cs typeface="Times New Roman" pitchFamily="18" charset="0"/>
              </a:rPr>
              <a:t>]</a:t>
            </a:r>
            <a:endParaRPr lang="en-US" altLang="zh-CN" dirty="0">
              <a:solidFill>
                <a:srgbClr val="000000"/>
              </a:solidFill>
              <a:cs typeface="Times New Roman" pitchFamily="18" charset="0"/>
            </a:endParaRPr>
          </a:p>
          <a:p>
            <a:r>
              <a:rPr lang="zh-CN" altLang="en-US" b="0" dirty="0">
                <a:solidFill>
                  <a:srgbClr val="000000"/>
                </a:solidFill>
                <a:cs typeface="Times New Roman" pitchFamily="18" charset="0"/>
              </a:rPr>
              <a:t>　　</a:t>
            </a:r>
            <a:r>
              <a:rPr lang="zh-CN" altLang="en-US" b="0" dirty="0" smtClean="0"/>
              <a:t>有一位母亲要给女儿做一件衬衫，母亲带女儿去店里买布，母亲问老板：“老板，给孩子做一件衬衫，要多少布料？”老板回答：“五尺足矣！”</a:t>
            </a:r>
          </a:p>
          <a:p>
            <a:r>
              <a:rPr lang="zh-CN" altLang="en-US" b="0" dirty="0" smtClean="0"/>
              <a:t>“</a:t>
            </a:r>
            <a:r>
              <a:rPr lang="en-US" altLang="zh-CN" b="0" dirty="0" smtClean="0"/>
              <a:t>5</a:t>
            </a:r>
            <a:r>
              <a:rPr lang="zh-CN" altLang="en-US" b="0" dirty="0" smtClean="0"/>
              <a:t>尺布料”和“做一件衬衫”是什么关系？</a:t>
            </a:r>
          </a:p>
          <a:p>
            <a:endParaRPr lang="zh-CN" altLang="en-US" b="0" dirty="0" smtClean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b="0" dirty="0" smtClean="0"/>
          </a:p>
          <a:p>
            <a:endParaRPr lang="zh-CN" altLang="en-US" b="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22000"/>
              </a:lnSpc>
            </a:pPr>
            <a:endParaRPr lang="en-US" altLang="zh-CN" b="0" dirty="0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52229" name="图片 6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30" name="Text Box 2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预习探究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086" name="Picture 3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087" name="Text Box 32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预习探究</a:t>
              </a:r>
            </a:p>
          </p:txBody>
        </p:sp>
      </p:grpSp>
      <p:graphicFrame>
        <p:nvGraphicFramePr>
          <p:cNvPr id="328753" name="Object 49"/>
          <p:cNvGraphicFramePr>
            <a:graphicFrameLocks/>
          </p:cNvGraphicFramePr>
          <p:nvPr/>
        </p:nvGraphicFramePr>
        <p:xfrm>
          <a:off x="641350" y="2206625"/>
          <a:ext cx="7861300" cy="5265738"/>
        </p:xfrm>
        <a:graphic>
          <a:graphicData uri="http://schemas.openxmlformats.org/presentationml/2006/ole">
            <p:oleObj spid="_x0000_s140290" name="Document" r:id="rId4" imgW="7959985" imgH="5310176" progId="Word.Document.8">
              <p:embed/>
            </p:oleObj>
          </a:graphicData>
        </a:graphic>
      </p:graphicFrame>
      <p:graphicFrame>
        <p:nvGraphicFramePr>
          <p:cNvPr id="328754" name="Object 50"/>
          <p:cNvGraphicFramePr>
            <a:graphicFrameLocks noChangeAspect="1"/>
          </p:cNvGraphicFramePr>
          <p:nvPr/>
        </p:nvGraphicFramePr>
        <p:xfrm>
          <a:off x="3000364" y="3143248"/>
          <a:ext cx="3897313" cy="654050"/>
        </p:xfrm>
        <a:graphic>
          <a:graphicData uri="http://schemas.openxmlformats.org/presentationml/2006/ole">
            <p:oleObj spid="_x0000_s140291" name="Document" r:id="rId5" imgW="3961448" imgH="667783" progId="Word.Document.8">
              <p:embed/>
            </p:oleObj>
          </a:graphicData>
        </a:graphic>
      </p:graphicFrame>
      <p:graphicFrame>
        <p:nvGraphicFramePr>
          <p:cNvPr id="328755" name="Object 51"/>
          <p:cNvGraphicFramePr>
            <a:graphicFrameLocks noChangeAspect="1"/>
          </p:cNvGraphicFramePr>
          <p:nvPr/>
        </p:nvGraphicFramePr>
        <p:xfrm>
          <a:off x="6786578" y="3143248"/>
          <a:ext cx="3863975" cy="642937"/>
        </p:xfrm>
        <a:graphic>
          <a:graphicData uri="http://schemas.openxmlformats.org/presentationml/2006/ole">
            <p:oleObj spid="_x0000_s140292" name="Document" r:id="rId6" imgW="3954195" imgH="661293" progId="Word.Document.8">
              <p:embed/>
            </p:oleObj>
          </a:graphicData>
        </a:graphic>
      </p:graphicFrame>
      <p:graphicFrame>
        <p:nvGraphicFramePr>
          <p:cNvPr id="328757" name="Object 53"/>
          <p:cNvGraphicFramePr>
            <a:graphicFrameLocks/>
          </p:cNvGraphicFramePr>
          <p:nvPr/>
        </p:nvGraphicFramePr>
        <p:xfrm>
          <a:off x="1928794" y="3571876"/>
          <a:ext cx="1730375" cy="500062"/>
        </p:xfrm>
        <a:graphic>
          <a:graphicData uri="http://schemas.openxmlformats.org/presentationml/2006/ole">
            <p:oleObj spid="_x0000_s140293" name="Document" r:id="rId7" imgW="1727219" imgH="500838" progId="Word.Document.8">
              <p:embed/>
            </p:oleObj>
          </a:graphicData>
        </a:graphic>
      </p:graphicFrame>
      <p:graphicFrame>
        <p:nvGraphicFramePr>
          <p:cNvPr id="328758" name="Object 54"/>
          <p:cNvGraphicFramePr>
            <a:graphicFrameLocks noChangeAspect="1"/>
          </p:cNvGraphicFramePr>
          <p:nvPr/>
        </p:nvGraphicFramePr>
        <p:xfrm>
          <a:off x="4572000" y="4000504"/>
          <a:ext cx="1730375" cy="479425"/>
        </p:xfrm>
        <a:graphic>
          <a:graphicData uri="http://schemas.openxmlformats.org/presentationml/2006/ole">
            <p:oleObj spid="_x0000_s140294" name="Document" r:id="rId8" imgW="1839323" imgH="504804" progId="Word.Document.8">
              <p:embed/>
            </p:oleObj>
          </a:graphicData>
        </a:graphic>
      </p:graphicFrame>
      <p:graphicFrame>
        <p:nvGraphicFramePr>
          <p:cNvPr id="328759" name="Object 55"/>
          <p:cNvGraphicFramePr>
            <a:graphicFrameLocks noChangeAspect="1"/>
          </p:cNvGraphicFramePr>
          <p:nvPr/>
        </p:nvGraphicFramePr>
        <p:xfrm>
          <a:off x="1214414" y="4071942"/>
          <a:ext cx="1363662" cy="463550"/>
        </p:xfrm>
        <a:graphic>
          <a:graphicData uri="http://schemas.openxmlformats.org/presentationml/2006/ole">
            <p:oleObj spid="_x0000_s140295" name="Document" r:id="rId9" imgW="1436858" imgH="491463" progId="Word.Document.8">
              <p:embed/>
            </p:oleObj>
          </a:graphicData>
        </a:graphic>
      </p:graphicFrame>
      <p:pic>
        <p:nvPicPr>
          <p:cNvPr id="3085" name="图片 14" descr="全品文教.jp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8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8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8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8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8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8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8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8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8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73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预习探究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4098" name="Object 26"/>
          <p:cNvGraphicFramePr>
            <a:graphicFrameLocks/>
          </p:cNvGraphicFramePr>
          <p:nvPr/>
        </p:nvGraphicFramePr>
        <p:xfrm>
          <a:off x="357158" y="2000240"/>
          <a:ext cx="8313738" cy="2322513"/>
        </p:xfrm>
        <a:graphic>
          <a:graphicData uri="http://schemas.openxmlformats.org/presentationml/2006/ole">
            <p:oleObj spid="_x0000_s141314" name="Document" r:id="rId4" imgW="8680462" imgH="2432794" progId="Word.Document.8">
              <p:embed/>
            </p:oleObj>
          </a:graphicData>
        </a:graphic>
      </p:graphicFrame>
      <p:graphicFrame>
        <p:nvGraphicFramePr>
          <p:cNvPr id="503836" name="Object 28"/>
          <p:cNvGraphicFramePr>
            <a:graphicFrameLocks/>
          </p:cNvGraphicFramePr>
          <p:nvPr/>
        </p:nvGraphicFramePr>
        <p:xfrm>
          <a:off x="485775" y="3143248"/>
          <a:ext cx="8658225" cy="2428875"/>
        </p:xfrm>
        <a:graphic>
          <a:graphicData uri="http://schemas.openxmlformats.org/presentationml/2006/ole">
            <p:oleObj spid="_x0000_s141315" name="Document" r:id="rId5" imgW="8661352" imgH="242954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3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30" name="Text Box 2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预习探究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328753" name="Object 49"/>
          <p:cNvGraphicFramePr>
            <a:graphicFrameLocks/>
          </p:cNvGraphicFramePr>
          <p:nvPr/>
        </p:nvGraphicFramePr>
        <p:xfrm>
          <a:off x="925513" y="1576388"/>
          <a:ext cx="7513637" cy="2206625"/>
        </p:xfrm>
        <a:graphic>
          <a:graphicData uri="http://schemas.openxmlformats.org/presentationml/2006/ole">
            <p:oleObj spid="_x0000_s142338" name="Document" r:id="rId3" imgW="7618215" imgH="2226185" progId="Word.Document.8">
              <p:embed/>
            </p:oleObj>
          </a:graphicData>
        </a:graphic>
      </p:graphicFrame>
      <p:graphicFrame>
        <p:nvGraphicFramePr>
          <p:cNvPr id="328754" name="Object 50"/>
          <p:cNvGraphicFramePr>
            <a:graphicFrameLocks noChangeAspect="1"/>
          </p:cNvGraphicFramePr>
          <p:nvPr/>
        </p:nvGraphicFramePr>
        <p:xfrm>
          <a:off x="6572264" y="2071678"/>
          <a:ext cx="3867150" cy="641350"/>
        </p:xfrm>
        <a:graphic>
          <a:graphicData uri="http://schemas.openxmlformats.org/presentationml/2006/ole">
            <p:oleObj spid="_x0000_s142339" name="Document" r:id="rId4" imgW="3954195" imgH="661293" progId="Word.Document.8">
              <p:embed/>
            </p:oleObj>
          </a:graphicData>
        </a:graphic>
      </p:graphicFrame>
      <p:graphicFrame>
        <p:nvGraphicFramePr>
          <p:cNvPr id="328755" name="Object 51"/>
          <p:cNvGraphicFramePr>
            <a:graphicFrameLocks noChangeAspect="1"/>
          </p:cNvGraphicFramePr>
          <p:nvPr/>
        </p:nvGraphicFramePr>
        <p:xfrm>
          <a:off x="5000628" y="2500306"/>
          <a:ext cx="3835400" cy="641350"/>
        </p:xfrm>
        <a:graphic>
          <a:graphicData uri="http://schemas.openxmlformats.org/presentationml/2006/ole">
            <p:oleObj spid="_x0000_s142340" name="Document" r:id="rId5" imgW="3961448" imgH="664538" progId="Word.Document.8">
              <p:embed/>
            </p:oleObj>
          </a:graphicData>
        </a:graphic>
      </p:graphicFrame>
      <p:graphicFrame>
        <p:nvGraphicFramePr>
          <p:cNvPr id="328757" name="Object 53"/>
          <p:cNvGraphicFramePr>
            <a:graphicFrameLocks noChangeAspect="1"/>
          </p:cNvGraphicFramePr>
          <p:nvPr/>
        </p:nvGraphicFramePr>
        <p:xfrm>
          <a:off x="1428728" y="2928934"/>
          <a:ext cx="2595562" cy="757238"/>
        </p:xfrm>
        <a:graphic>
          <a:graphicData uri="http://schemas.openxmlformats.org/presentationml/2006/ole">
            <p:oleObj spid="_x0000_s142341" name="Document" r:id="rId6" imgW="2709055" imgH="789297" progId="Word.Document.8">
              <p:embed/>
            </p:oleObj>
          </a:graphicData>
        </a:graphic>
      </p:graphicFrame>
      <p:pic>
        <p:nvPicPr>
          <p:cNvPr id="3085" name="图片 14" descr="全品文教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8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8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8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01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214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1.1.1  1.1.2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三维目标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47110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111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三维目标</a:t>
              </a:r>
            </a:p>
          </p:txBody>
        </p:sp>
      </p:grpSp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357158" y="2000240"/>
            <a:ext cx="8356629" cy="4030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2000"/>
              </a:lnSpc>
            </a:pPr>
            <a:r>
              <a:rPr lang="en-US" altLang="zh-CN" b="0" dirty="0"/>
              <a:t>    1</a:t>
            </a:r>
            <a:r>
              <a:rPr lang="zh-CN" altLang="en-US" b="0" dirty="0"/>
              <a:t>．知识与技能</a:t>
            </a:r>
          </a:p>
          <a:p>
            <a:pPr>
              <a:lnSpc>
                <a:spcPct val="122000"/>
              </a:lnSpc>
            </a:pPr>
            <a:r>
              <a:rPr lang="zh-CN" altLang="en-US" b="0" dirty="0"/>
              <a:t>　　</a:t>
            </a:r>
            <a:r>
              <a:rPr lang="zh-CN" altLang="en-US" b="0" dirty="0" smtClean="0"/>
              <a:t> </a:t>
            </a:r>
            <a:r>
              <a:rPr lang="en-US" altLang="zh-CN" b="0" dirty="0" smtClean="0"/>
              <a:t>(1)</a:t>
            </a:r>
            <a:r>
              <a:rPr lang="zh-CN" altLang="en-US" b="0" dirty="0" smtClean="0"/>
              <a:t>通过实例了解命题的含义，了解命题的结构形式．</a:t>
            </a:r>
          </a:p>
          <a:p>
            <a:pPr>
              <a:lnSpc>
                <a:spcPct val="122000"/>
              </a:lnSpc>
            </a:pPr>
            <a:r>
              <a:rPr lang="en-US" altLang="zh-CN" b="0" dirty="0" smtClean="0"/>
              <a:t>     (2)</a:t>
            </a:r>
            <a:r>
              <a:rPr lang="zh-CN" altLang="en-US" b="0" dirty="0" smtClean="0"/>
              <a:t>通过实例了解原命题、逆命题、否命题与逆否命题的意义．</a:t>
            </a:r>
          </a:p>
          <a:p>
            <a:pPr>
              <a:lnSpc>
                <a:spcPct val="122000"/>
              </a:lnSpc>
            </a:pPr>
            <a:r>
              <a:rPr lang="zh-CN" altLang="en-US" b="0" dirty="0" smtClean="0"/>
              <a:t>    </a:t>
            </a:r>
            <a:r>
              <a:rPr lang="en-US" altLang="zh-CN" b="0" dirty="0" smtClean="0"/>
              <a:t>2</a:t>
            </a:r>
            <a:r>
              <a:rPr lang="zh-CN" altLang="en-US" b="0" dirty="0"/>
              <a:t>．过程与方法</a:t>
            </a:r>
          </a:p>
          <a:p>
            <a:pPr>
              <a:lnSpc>
                <a:spcPct val="122000"/>
              </a:lnSpc>
            </a:pPr>
            <a:r>
              <a:rPr lang="zh-CN" altLang="en-US" b="0" dirty="0"/>
              <a:t>　　</a:t>
            </a:r>
            <a:r>
              <a:rPr lang="zh-CN" altLang="en-US" b="0" dirty="0" smtClean="0"/>
              <a:t> </a:t>
            </a:r>
            <a:r>
              <a:rPr lang="en-US" altLang="zh-CN" b="0" dirty="0" smtClean="0"/>
              <a:t>(1)</a:t>
            </a:r>
            <a:r>
              <a:rPr lang="zh-CN" altLang="en-US" b="0" dirty="0" smtClean="0"/>
              <a:t>能利用命题的概念判断一个语句是不是命题，能判断命题的真假，并对真命题能进行严格推证，对假命题能举出反例．</a:t>
            </a:r>
          </a:p>
          <a:p>
            <a:pPr>
              <a:lnSpc>
                <a:spcPct val="122000"/>
              </a:lnSpc>
            </a:pPr>
            <a:r>
              <a:rPr lang="en-US" altLang="zh-CN" b="0" dirty="0" smtClean="0"/>
              <a:t>     (2)</a:t>
            </a:r>
            <a:r>
              <a:rPr lang="zh-CN" altLang="en-US" b="0" dirty="0" smtClean="0"/>
              <a:t>能利用四种命题的概念写出一个命题的逆命题、否命题和逆否命题，并能判断命题的真假．</a:t>
            </a:r>
          </a:p>
          <a:p>
            <a:pPr>
              <a:lnSpc>
                <a:spcPct val="122000"/>
              </a:lnSpc>
            </a:pPr>
            <a:endParaRPr lang="zh-CN" altLang="en-US" b="0" dirty="0" smtClean="0"/>
          </a:p>
          <a:p>
            <a:pPr>
              <a:lnSpc>
                <a:spcPct val="122000"/>
              </a:lnSpc>
            </a:pPr>
            <a:endParaRPr lang="zh-CN" altLang="en-US" b="0" dirty="0"/>
          </a:p>
        </p:txBody>
      </p:sp>
      <p:pic>
        <p:nvPicPr>
          <p:cNvPr id="47109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010" grpId="0" autoUpdateAnimBg="0"/>
      <p:bldP spid="47924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预习探究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4098" name="Object 26"/>
          <p:cNvGraphicFramePr>
            <a:graphicFrameLocks/>
          </p:cNvGraphicFramePr>
          <p:nvPr/>
        </p:nvGraphicFramePr>
        <p:xfrm>
          <a:off x="571472" y="2000240"/>
          <a:ext cx="8104187" cy="2322513"/>
        </p:xfrm>
        <a:graphic>
          <a:graphicData uri="http://schemas.openxmlformats.org/presentationml/2006/ole">
            <p:oleObj spid="_x0000_s648194" name="Document" r:id="rId4" imgW="8414359" imgH="2423058" progId="Word.Document.8">
              <p:embed/>
            </p:oleObj>
          </a:graphicData>
        </a:graphic>
      </p:graphicFrame>
      <p:graphicFrame>
        <p:nvGraphicFramePr>
          <p:cNvPr id="503836" name="Object 28"/>
          <p:cNvGraphicFramePr>
            <a:graphicFrameLocks/>
          </p:cNvGraphicFramePr>
          <p:nvPr/>
        </p:nvGraphicFramePr>
        <p:xfrm>
          <a:off x="484188" y="3143250"/>
          <a:ext cx="8177212" cy="3116263"/>
        </p:xfrm>
        <a:graphic>
          <a:graphicData uri="http://schemas.openxmlformats.org/presentationml/2006/ole">
            <p:oleObj spid="_x0000_s648195" name="Document" r:id="rId5" imgW="8177689" imgH="312113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3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1030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031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dirty="0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备课素材</a:t>
              </a:r>
              <a:endParaRPr lang="zh-CN" altLang="en-US" sz="2600" dirty="0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818182" name="Object 6"/>
          <p:cNvGraphicFramePr>
            <a:graphicFrameLocks/>
          </p:cNvGraphicFramePr>
          <p:nvPr/>
        </p:nvGraphicFramePr>
        <p:xfrm>
          <a:off x="684213" y="2192338"/>
          <a:ext cx="7769225" cy="3959225"/>
        </p:xfrm>
        <a:graphic>
          <a:graphicData uri="http://schemas.openxmlformats.org/presentationml/2006/ole">
            <p:oleObj spid="_x0000_s215042" name="Document" r:id="rId4" imgW="7773106" imgH="3998046" progId="Word.Document.8">
              <p:embed/>
            </p:oleObj>
          </a:graphicData>
        </a:graphic>
      </p:graphicFrame>
      <p:pic>
        <p:nvPicPr>
          <p:cNvPr id="1029" name="图片 6" descr="全品文教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8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8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18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17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818182" name="Object 6"/>
          <p:cNvGraphicFramePr>
            <a:graphicFrameLocks/>
          </p:cNvGraphicFramePr>
          <p:nvPr/>
        </p:nvGraphicFramePr>
        <p:xfrm>
          <a:off x="357158" y="1500174"/>
          <a:ext cx="8186738" cy="6232525"/>
        </p:xfrm>
        <a:graphic>
          <a:graphicData uri="http://schemas.openxmlformats.org/presentationml/2006/ole">
            <p:oleObj spid="_x0000_s649218" name="Document" r:id="rId3" imgW="8303847" imgH="6285529" progId="Word.Document.8">
              <p:embed/>
            </p:oleObj>
          </a:graphicData>
        </a:graphic>
      </p:graphicFrame>
      <p:pic>
        <p:nvPicPr>
          <p:cNvPr id="1029" name="图片 6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818182" name="Object 6"/>
          <p:cNvGraphicFramePr>
            <a:graphicFrameLocks/>
          </p:cNvGraphicFramePr>
          <p:nvPr/>
        </p:nvGraphicFramePr>
        <p:xfrm>
          <a:off x="571472" y="1285860"/>
          <a:ext cx="7805737" cy="5786437"/>
        </p:xfrm>
        <a:graphic>
          <a:graphicData uri="http://schemas.openxmlformats.org/presentationml/2006/ole">
            <p:oleObj spid="_x0000_s216066" name="Document" r:id="rId3" imgW="7808385" imgH="5806686" progId="Word.Document.8">
              <p:embed/>
            </p:oleObj>
          </a:graphicData>
        </a:graphic>
      </p:graphicFrame>
      <p:pic>
        <p:nvPicPr>
          <p:cNvPr id="1029" name="图片 6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606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43240" y="3571876"/>
            <a:ext cx="2933700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818182" name="Object 6"/>
          <p:cNvGraphicFramePr>
            <a:graphicFrameLocks/>
          </p:cNvGraphicFramePr>
          <p:nvPr/>
        </p:nvGraphicFramePr>
        <p:xfrm>
          <a:off x="357158" y="1500174"/>
          <a:ext cx="8186738" cy="6232525"/>
        </p:xfrm>
        <a:graphic>
          <a:graphicData uri="http://schemas.openxmlformats.org/presentationml/2006/ole">
            <p:oleObj spid="_x0000_s650242" name="Document" r:id="rId3" imgW="8320619" imgH="6294904" progId="Word.Document.8">
              <p:embed/>
            </p:oleObj>
          </a:graphicData>
        </a:graphic>
      </p:graphicFrame>
      <p:pic>
        <p:nvPicPr>
          <p:cNvPr id="1029" name="图片 6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818182" name="Object 6"/>
          <p:cNvGraphicFramePr>
            <a:graphicFrameLocks/>
          </p:cNvGraphicFramePr>
          <p:nvPr/>
        </p:nvGraphicFramePr>
        <p:xfrm>
          <a:off x="428596" y="1785926"/>
          <a:ext cx="8186738" cy="6232525"/>
        </p:xfrm>
        <a:graphic>
          <a:graphicData uri="http://schemas.openxmlformats.org/presentationml/2006/ole">
            <p:oleObj spid="_x0000_s651266" name="Document" r:id="rId3" imgW="8325363" imgH="6304639" progId="Word.Document.8">
              <p:embed/>
            </p:oleObj>
          </a:graphicData>
        </a:graphic>
      </p:graphicFrame>
      <p:pic>
        <p:nvPicPr>
          <p:cNvPr id="1029" name="图片 6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10249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0250" name="Text Box 9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考点类析</a:t>
              </a:r>
            </a:p>
          </p:txBody>
        </p:sp>
      </p:grpSp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pic>
        <p:nvPicPr>
          <p:cNvPr id="10245" name="图片 7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组合 10"/>
          <p:cNvGrpSpPr/>
          <p:nvPr/>
        </p:nvGrpSpPr>
        <p:grpSpPr>
          <a:xfrm>
            <a:off x="285720" y="2000240"/>
            <a:ext cx="8456613" cy="695325"/>
            <a:chOff x="358775" y="2085975"/>
            <a:chExt cx="8456613" cy="695325"/>
          </a:xfrm>
        </p:grpSpPr>
        <p:sp>
          <p:nvSpPr>
            <p:cNvPr id="10247" name="Text Box 12"/>
            <p:cNvSpPr txBox="1">
              <a:spLocks noChangeArrowheads="1"/>
            </p:cNvSpPr>
            <p:nvPr/>
          </p:nvSpPr>
          <p:spPr bwMode="auto">
            <a:xfrm>
              <a:off x="358775" y="2085975"/>
              <a:ext cx="8456613" cy="6953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22000"/>
                </a:lnSpc>
              </a:pPr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 ►　</a:t>
              </a:r>
              <a:r>
                <a:rPr lang="zh-CN" altLang="en-US" b="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  <a:cs typeface="Times New Roman" pitchFamily="18" charset="0"/>
                </a:rPr>
                <a:t>考点一　</a:t>
              </a:r>
              <a:r>
                <a:rPr lang="zh-CN" altLang="en-US" dirty="0" smtClean="0"/>
                <a:t>充分条件、必要条件、充要条件的判定</a:t>
              </a:r>
            </a:p>
            <a:p>
              <a:pPr>
                <a:lnSpc>
                  <a:spcPct val="122000"/>
                </a:lnSpc>
              </a:pPr>
              <a:endParaRPr lang="zh-CN" altLang="en-US" dirty="0">
                <a:solidFill>
                  <a:srgbClr val="000000"/>
                </a:solidFill>
                <a:latin typeface="Times New Roman" pitchFamily="18" charset="0"/>
                <a:ea typeface="黑体" pitchFamily="2" charset="-122"/>
              </a:endParaRPr>
            </a:p>
          </p:txBody>
        </p:sp>
        <p:pic>
          <p:nvPicPr>
            <p:cNvPr id="10" name="Picture 47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645451" y="2371727"/>
              <a:ext cx="1143007" cy="2944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  <p:graphicFrame>
        <p:nvGraphicFramePr>
          <p:cNvPr id="151555" name="Object 47"/>
          <p:cNvGraphicFramePr>
            <a:graphicFrameLocks/>
          </p:cNvGraphicFramePr>
          <p:nvPr/>
        </p:nvGraphicFramePr>
        <p:xfrm>
          <a:off x="714348" y="2928934"/>
          <a:ext cx="7913687" cy="3121025"/>
        </p:xfrm>
        <a:graphic>
          <a:graphicData uri="http://schemas.openxmlformats.org/presentationml/2006/ole">
            <p:oleObj spid="_x0000_s151555" name="Document" r:id="rId6" imgW="8024817" imgH="3148173" progId="Word.Document.8">
              <p:embed/>
            </p:oleObj>
          </a:graphicData>
        </a:graphic>
      </p:graphicFrame>
      <p:graphicFrame>
        <p:nvGraphicFramePr>
          <p:cNvPr id="507939" name="Object 35"/>
          <p:cNvGraphicFramePr>
            <a:graphicFrameLocks noChangeAspect="1"/>
          </p:cNvGraphicFramePr>
          <p:nvPr>
            <p:ph/>
          </p:nvPr>
        </p:nvGraphicFramePr>
        <p:xfrm>
          <a:off x="1000100" y="3786190"/>
          <a:ext cx="773113" cy="573088"/>
        </p:xfrm>
        <a:graphic>
          <a:graphicData uri="http://schemas.openxmlformats.org/presentationml/2006/ole">
            <p:oleObj spid="_x0000_s151556" name="Document" r:id="rId7" imgW="793317" imgH="588457" progId="Word.Document.8">
              <p:embed/>
            </p:oleObj>
          </a:graphicData>
        </a:graphic>
      </p:graphicFrame>
      <p:graphicFrame>
        <p:nvGraphicFramePr>
          <p:cNvPr id="3" name="Object 35"/>
          <p:cNvGraphicFramePr>
            <a:graphicFrameLocks noChangeAspect="1"/>
          </p:cNvGraphicFramePr>
          <p:nvPr/>
        </p:nvGraphicFramePr>
        <p:xfrm>
          <a:off x="2285984" y="4286256"/>
          <a:ext cx="755650" cy="557213"/>
        </p:xfrm>
        <a:graphic>
          <a:graphicData uri="http://schemas.openxmlformats.org/presentationml/2006/ole">
            <p:oleObj spid="_x0000_s151557" name="Document" r:id="rId8" imgW="802739" imgH="589899" progId="Word.Document.8">
              <p:embed/>
            </p:oleObj>
          </a:graphicData>
        </a:graphic>
      </p:graphicFrame>
      <p:graphicFrame>
        <p:nvGraphicFramePr>
          <p:cNvPr id="4" name="Object 35"/>
          <p:cNvGraphicFramePr>
            <a:graphicFrameLocks noChangeAspect="1"/>
          </p:cNvGraphicFramePr>
          <p:nvPr/>
        </p:nvGraphicFramePr>
        <p:xfrm>
          <a:off x="5929322" y="4714884"/>
          <a:ext cx="1344613" cy="557213"/>
        </p:xfrm>
        <a:graphic>
          <a:graphicData uri="http://schemas.openxmlformats.org/presentationml/2006/ole">
            <p:oleObj spid="_x0000_s151558" name="Document" r:id="rId9" imgW="1448508" imgH="594587" progId="Word.Document.8">
              <p:embed/>
            </p:oleObj>
          </a:graphicData>
        </a:graphic>
      </p:graphicFrame>
      <p:graphicFrame>
        <p:nvGraphicFramePr>
          <p:cNvPr id="5" name="Object 35"/>
          <p:cNvGraphicFramePr>
            <a:graphicFrameLocks noChangeAspect="1"/>
          </p:cNvGraphicFramePr>
          <p:nvPr/>
        </p:nvGraphicFramePr>
        <p:xfrm>
          <a:off x="6786578" y="4714884"/>
          <a:ext cx="1912938" cy="557212"/>
        </p:xfrm>
        <a:graphic>
          <a:graphicData uri="http://schemas.openxmlformats.org/presentationml/2006/ole">
            <p:oleObj spid="_x0000_s151559" name="Document" r:id="rId10" imgW="2048910" imgH="59458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5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7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7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3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487439" name="Object 15"/>
          <p:cNvGraphicFramePr>
            <a:graphicFrameLocks/>
          </p:cNvGraphicFramePr>
          <p:nvPr>
            <p:ph/>
          </p:nvPr>
        </p:nvGraphicFramePr>
        <p:xfrm>
          <a:off x="661987" y="1643050"/>
          <a:ext cx="8482013" cy="4425950"/>
        </p:xfrm>
        <a:graphic>
          <a:graphicData uri="http://schemas.openxmlformats.org/presentationml/2006/ole">
            <p:oleObj spid="_x0000_s217090" name="Document" r:id="rId3" imgW="8574093" imgH="4474365" progId="Word.Document.8">
              <p:embed/>
            </p:oleObj>
          </a:graphicData>
        </a:graphic>
      </p:graphicFrame>
      <p:pic>
        <p:nvPicPr>
          <p:cNvPr id="10245" name="图片 7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7091" name="Object 8"/>
          <p:cNvGraphicFramePr>
            <a:graphicFrameLocks noChangeAspect="1"/>
          </p:cNvGraphicFramePr>
          <p:nvPr/>
        </p:nvGraphicFramePr>
        <p:xfrm>
          <a:off x="571472" y="4786322"/>
          <a:ext cx="7926387" cy="1692275"/>
        </p:xfrm>
        <a:graphic>
          <a:graphicData uri="http://schemas.openxmlformats.org/presentationml/2006/ole">
            <p:oleObj spid="_x0000_s217091" name="Document" r:id="rId5" imgW="8267733" imgH="17650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7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7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487439" name="Object 15"/>
          <p:cNvGraphicFramePr>
            <a:graphicFrameLocks/>
          </p:cNvGraphicFramePr>
          <p:nvPr>
            <p:ph/>
          </p:nvPr>
        </p:nvGraphicFramePr>
        <p:xfrm>
          <a:off x="725488" y="2071678"/>
          <a:ext cx="8418512" cy="4391025"/>
        </p:xfrm>
        <a:graphic>
          <a:graphicData uri="http://schemas.openxmlformats.org/presentationml/2006/ole">
            <p:oleObj spid="_x0000_s652290" name="Document" r:id="rId3" imgW="8593204" imgH="4480855" progId="Word.Document.8">
              <p:embed/>
            </p:oleObj>
          </a:graphicData>
        </a:graphic>
      </p:graphicFrame>
      <p:pic>
        <p:nvPicPr>
          <p:cNvPr id="10245" name="图片 7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18434" name="Object 8"/>
          <p:cNvGraphicFramePr>
            <a:graphicFrameLocks noChangeAspect="1"/>
          </p:cNvGraphicFramePr>
          <p:nvPr>
            <p:ph/>
          </p:nvPr>
        </p:nvGraphicFramePr>
        <p:xfrm>
          <a:off x="434975" y="1787525"/>
          <a:ext cx="8313738" cy="5695950"/>
        </p:xfrm>
        <a:graphic>
          <a:graphicData uri="http://schemas.openxmlformats.org/presentationml/2006/ole">
            <p:oleObj spid="_x0000_s653314" name="Document" r:id="rId4" imgW="8787192" imgH="601978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285720" y="1428736"/>
            <a:ext cx="8456613" cy="2638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2000"/>
              </a:lnSpc>
            </a:pPr>
            <a:endParaRPr lang="zh-CN" altLang="en-US" b="0" dirty="0"/>
          </a:p>
          <a:p>
            <a:pPr>
              <a:lnSpc>
                <a:spcPct val="122000"/>
              </a:lnSpc>
            </a:pPr>
            <a:r>
              <a:rPr lang="zh-CN" altLang="en-US" b="0" dirty="0"/>
              <a:t>　　</a:t>
            </a:r>
            <a:r>
              <a:rPr lang="en-US" altLang="zh-CN" b="0" dirty="0"/>
              <a:t>3</a:t>
            </a:r>
            <a:r>
              <a:rPr lang="zh-CN" altLang="en-US" b="0" dirty="0"/>
              <a:t>．情感、态度与价值观</a:t>
            </a:r>
          </a:p>
          <a:p>
            <a:pPr>
              <a:lnSpc>
                <a:spcPct val="122000"/>
              </a:lnSpc>
            </a:pPr>
            <a:r>
              <a:rPr lang="zh-CN" altLang="en-US" b="0" dirty="0"/>
              <a:t>　　</a:t>
            </a:r>
            <a:r>
              <a:rPr lang="zh-CN" altLang="en-US" b="0" dirty="0" smtClean="0"/>
              <a:t>通过解决有关问题，提高学生分析问题和解决问题的能力，培养学生的应用意识．</a:t>
            </a:r>
          </a:p>
          <a:p>
            <a:pPr>
              <a:lnSpc>
                <a:spcPct val="122000"/>
              </a:lnSpc>
            </a:pPr>
            <a:endParaRPr lang="zh-CN" altLang="en-US" b="0" dirty="0" smtClean="0"/>
          </a:p>
          <a:p>
            <a:pPr>
              <a:lnSpc>
                <a:spcPct val="122000"/>
              </a:lnSpc>
            </a:pPr>
            <a:endParaRPr lang="zh-CN" altLang="en-US" b="0" dirty="0"/>
          </a:p>
        </p:txBody>
      </p:sp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1.1.1  1.1.2</a:t>
            </a:r>
            <a:r>
              <a:rPr lang="en-US" altLang="zh-CN" sz="2600" dirty="0" smtClean="0"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三维目标</a:t>
            </a:r>
          </a:p>
        </p:txBody>
      </p:sp>
      <p:pic>
        <p:nvPicPr>
          <p:cNvPr id="48132" name="图片 3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Text Box 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513031" name="Object 7"/>
          <p:cNvGraphicFramePr>
            <a:graphicFrameLocks noChangeAspect="1"/>
          </p:cNvGraphicFramePr>
          <p:nvPr/>
        </p:nvGraphicFramePr>
        <p:xfrm>
          <a:off x="420688" y="1944688"/>
          <a:ext cx="8093075" cy="4592637"/>
        </p:xfrm>
        <a:graphic>
          <a:graphicData uri="http://schemas.openxmlformats.org/presentationml/2006/ole">
            <p:oleObj spid="_x0000_s654338" name="Document" r:id="rId4" imgW="8386223" imgH="479167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Text Box 27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pic>
        <p:nvPicPr>
          <p:cNvPr id="14344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6" name="Text Box 6"/>
          <p:cNvSpPr txBox="1">
            <a:spLocks noChangeArrowheads="1"/>
          </p:cNvSpPr>
          <p:nvPr/>
        </p:nvSpPr>
        <p:spPr bwMode="auto">
          <a:xfrm>
            <a:off x="323850" y="1422391"/>
            <a:ext cx="8456613" cy="720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 ►　</a:t>
            </a:r>
            <a:r>
              <a:rPr lang="zh-CN" altLang="en-US" b="0" dirty="0">
                <a:latin typeface="黑体" pitchFamily="2" charset="-122"/>
                <a:ea typeface="黑体" pitchFamily="2" charset="-122"/>
              </a:rPr>
              <a:t>考点二　</a:t>
            </a:r>
            <a:r>
              <a:rPr lang="zh-CN" altLang="en-US" dirty="0" smtClean="0"/>
              <a:t>充要条件的应用问题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ts val="3500"/>
              </a:lnSpc>
            </a:pP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53604" name="Object 15"/>
          <p:cNvGraphicFramePr>
            <a:graphicFrameLocks noChangeAspect="1"/>
          </p:cNvGraphicFramePr>
          <p:nvPr/>
        </p:nvGraphicFramePr>
        <p:xfrm>
          <a:off x="1071538" y="2428868"/>
          <a:ext cx="7119938" cy="3568700"/>
        </p:xfrm>
        <a:graphic>
          <a:graphicData uri="http://schemas.openxmlformats.org/presentationml/2006/ole">
            <p:oleObj spid="_x0000_s153604" name="Document" r:id="rId4" imgW="7491490" imgH="3774851" progId="Word.Document.8">
              <p:embed/>
            </p:oleObj>
          </a:graphicData>
        </a:graphic>
      </p:graphicFrame>
      <p:pic>
        <p:nvPicPr>
          <p:cNvPr id="7" name="Picture 4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72132" y="1714488"/>
            <a:ext cx="1143007" cy="2944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aphicFrame>
        <p:nvGraphicFramePr>
          <p:cNvPr id="507939" name="Object 35"/>
          <p:cNvGraphicFramePr>
            <a:graphicFrameLocks noChangeAspect="1"/>
          </p:cNvGraphicFramePr>
          <p:nvPr/>
        </p:nvGraphicFramePr>
        <p:xfrm>
          <a:off x="3968750" y="2857496"/>
          <a:ext cx="5175250" cy="1100138"/>
        </p:xfrm>
        <a:graphic>
          <a:graphicData uri="http://schemas.openxmlformats.org/presentationml/2006/ole">
            <p:oleObj spid="_x0000_s153605" name="Document" r:id="rId6" imgW="5448957" imgH="1165376" progId="Word.Document.8">
              <p:embed/>
            </p:oleObj>
          </a:graphicData>
        </a:graphic>
      </p:graphicFrame>
      <p:graphicFrame>
        <p:nvGraphicFramePr>
          <p:cNvPr id="2" name="Object 35"/>
          <p:cNvGraphicFramePr>
            <a:graphicFrameLocks noChangeAspect="1"/>
          </p:cNvGraphicFramePr>
          <p:nvPr/>
        </p:nvGraphicFramePr>
        <p:xfrm>
          <a:off x="2500298" y="4143380"/>
          <a:ext cx="5175250" cy="1100138"/>
        </p:xfrm>
        <a:graphic>
          <a:graphicData uri="http://schemas.openxmlformats.org/presentationml/2006/ole">
            <p:oleObj spid="_x0000_s153606" name="Document" r:id="rId7" imgW="5448957" imgH="1167179" progId="Word.Document.8">
              <p:embed/>
            </p:oleObj>
          </a:graphicData>
        </a:graphic>
      </p:graphicFrame>
      <p:graphicFrame>
        <p:nvGraphicFramePr>
          <p:cNvPr id="3" name="Object 35"/>
          <p:cNvGraphicFramePr>
            <a:graphicFrameLocks noChangeAspect="1"/>
          </p:cNvGraphicFramePr>
          <p:nvPr/>
        </p:nvGraphicFramePr>
        <p:xfrm>
          <a:off x="1142976" y="4572008"/>
          <a:ext cx="5175250" cy="1100138"/>
        </p:xfrm>
        <a:graphic>
          <a:graphicData uri="http://schemas.openxmlformats.org/presentationml/2006/ole">
            <p:oleObj spid="_x0000_s153607" name="Document" r:id="rId8" imgW="5448957" imgH="116717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7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7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154628" name="Object 15"/>
          <p:cNvGraphicFramePr>
            <a:graphicFrameLocks noChangeAspect="1"/>
          </p:cNvGraphicFramePr>
          <p:nvPr/>
        </p:nvGraphicFramePr>
        <p:xfrm>
          <a:off x="568325" y="4078310"/>
          <a:ext cx="7954963" cy="2565400"/>
        </p:xfrm>
        <a:graphic>
          <a:graphicData uri="http://schemas.openxmlformats.org/presentationml/2006/ole">
            <p:oleObj spid="_x0000_s154628" name="Document" r:id="rId4" imgW="8560752" imgH="2771373" progId="Word.Document.8">
              <p:embed/>
            </p:oleObj>
          </a:graphicData>
        </a:graphic>
      </p:graphicFrame>
      <p:graphicFrame>
        <p:nvGraphicFramePr>
          <p:cNvPr id="154629" name="Object 15"/>
          <p:cNvGraphicFramePr>
            <a:graphicFrameLocks noChangeAspect="1"/>
          </p:cNvGraphicFramePr>
          <p:nvPr/>
        </p:nvGraphicFramePr>
        <p:xfrm>
          <a:off x="998538" y="1712913"/>
          <a:ext cx="7105650" cy="3605212"/>
        </p:xfrm>
        <a:graphic>
          <a:graphicData uri="http://schemas.openxmlformats.org/presentationml/2006/ole">
            <p:oleObj spid="_x0000_s154629" name="Document" r:id="rId5" imgW="7491490" imgH="38065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4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968716" name="Object 12"/>
          <p:cNvGraphicFramePr>
            <a:graphicFrameLocks noChangeAspect="1"/>
          </p:cNvGraphicFramePr>
          <p:nvPr>
            <p:ph/>
          </p:nvPr>
        </p:nvGraphicFramePr>
        <p:xfrm>
          <a:off x="500063" y="1643063"/>
          <a:ext cx="7777162" cy="3941762"/>
        </p:xfrm>
        <a:graphic>
          <a:graphicData uri="http://schemas.openxmlformats.org/presentationml/2006/ole">
            <p:oleObj spid="_x0000_s155650" name="Document" r:id="rId4" imgW="8549935" imgH="43344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Text Box 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513031" name="Object 7"/>
          <p:cNvGraphicFramePr>
            <a:graphicFrameLocks noChangeAspect="1"/>
          </p:cNvGraphicFramePr>
          <p:nvPr/>
        </p:nvGraphicFramePr>
        <p:xfrm>
          <a:off x="420688" y="1944688"/>
          <a:ext cx="8093075" cy="4592637"/>
        </p:xfrm>
        <a:graphic>
          <a:graphicData uri="http://schemas.openxmlformats.org/presentationml/2006/ole">
            <p:oleObj spid="_x0000_s655362" name="Document" r:id="rId4" imgW="8386223" imgH="480681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47"/>
          <p:cNvGraphicFramePr>
            <a:graphicFrameLocks noChangeAspect="1"/>
          </p:cNvGraphicFramePr>
          <p:nvPr/>
        </p:nvGraphicFramePr>
        <p:xfrm>
          <a:off x="357158" y="2143116"/>
          <a:ext cx="8015288" cy="4297363"/>
        </p:xfrm>
        <a:graphic>
          <a:graphicData uri="http://schemas.openxmlformats.org/presentationml/2006/ole">
            <p:oleObj spid="_x0000_s159746" name="Document" r:id="rId3" imgW="8712914" imgH="4673041" progId="Word.Document.8">
              <p:embed/>
            </p:oleObj>
          </a:graphicData>
        </a:graphic>
      </p:graphicFrame>
      <p:sp>
        <p:nvSpPr>
          <p:cNvPr id="14343" name="Text Box 27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pic>
        <p:nvPicPr>
          <p:cNvPr id="14344" name="图片 8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组合 10"/>
          <p:cNvGrpSpPr>
            <a:grpSpLocks/>
          </p:cNvGrpSpPr>
          <p:nvPr/>
        </p:nvGrpSpPr>
        <p:grpSpPr bwMode="auto">
          <a:xfrm>
            <a:off x="323850" y="1422391"/>
            <a:ext cx="8456613" cy="720725"/>
            <a:chOff x="323850" y="1422391"/>
            <a:chExt cx="8456613" cy="720725"/>
          </a:xfrm>
        </p:grpSpPr>
        <p:sp>
          <p:nvSpPr>
            <p:cNvPr id="14346" name="Text Box 6"/>
            <p:cNvSpPr txBox="1">
              <a:spLocks noChangeArrowheads="1"/>
            </p:cNvSpPr>
            <p:nvPr/>
          </p:nvSpPr>
          <p:spPr bwMode="auto">
            <a:xfrm>
              <a:off x="323850" y="1422391"/>
              <a:ext cx="8456613" cy="7207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3500"/>
                </a:lnSpc>
              </a:pPr>
              <a:r>
                <a:rPr lang="zh-CN" altLang="en-US" dirty="0">
                  <a:latin typeface="黑体" pitchFamily="2" charset="-122"/>
                  <a:ea typeface="黑体" pitchFamily="2" charset="-122"/>
                </a:rPr>
                <a:t> ►　</a:t>
              </a:r>
              <a:r>
                <a:rPr lang="zh-CN" altLang="en-US" b="0" dirty="0" smtClean="0">
                  <a:latin typeface="黑体" pitchFamily="2" charset="-122"/>
                  <a:ea typeface="黑体" pitchFamily="2" charset="-122"/>
                </a:rPr>
                <a:t>考点三</a:t>
              </a:r>
              <a:r>
                <a:rPr lang="zh-CN" altLang="en-US" b="0" dirty="0">
                  <a:latin typeface="黑体" pitchFamily="2" charset="-122"/>
                  <a:ea typeface="黑体" pitchFamily="2" charset="-122"/>
                </a:rPr>
                <a:t>　</a:t>
              </a:r>
              <a:r>
                <a:rPr lang="zh-CN" altLang="en-US" dirty="0" smtClean="0"/>
                <a:t>充要条件的证明</a:t>
              </a:r>
              <a:endParaRPr lang="zh-CN" altLang="en-US" b="0" dirty="0" smtClean="0">
                <a:latin typeface="黑体" pitchFamily="2" charset="-122"/>
                <a:ea typeface="黑体" pitchFamily="2" charset="-122"/>
              </a:endParaRPr>
            </a:p>
            <a:p>
              <a:pPr>
                <a:lnSpc>
                  <a:spcPts val="3500"/>
                </a:lnSpc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  <a:p>
              <a:pPr>
                <a:lnSpc>
                  <a:spcPts val="3500"/>
                </a:lnSpc>
              </a:pPr>
              <a:endParaRPr lang="zh-CN" altLang="en-US" dirty="0">
                <a:latin typeface="黑体" pitchFamily="2" charset="-122"/>
                <a:ea typeface="黑体" pitchFamily="2" charset="-122"/>
              </a:endParaRPr>
            </a:p>
          </p:txBody>
        </p:sp>
        <p:pic>
          <p:nvPicPr>
            <p:cNvPr id="14347" name="Picture 47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214942" y="1571612"/>
              <a:ext cx="1143007" cy="2944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362" name="Object 15"/>
          <p:cNvGraphicFramePr>
            <a:graphicFrameLocks noChangeAspect="1"/>
          </p:cNvGraphicFramePr>
          <p:nvPr/>
        </p:nvGraphicFramePr>
        <p:xfrm>
          <a:off x="428596" y="1857364"/>
          <a:ext cx="8016875" cy="2424112"/>
        </p:xfrm>
        <a:graphic>
          <a:graphicData uri="http://schemas.openxmlformats.org/presentationml/2006/ole">
            <p:oleObj spid="_x0000_s160770" name="Document" r:id="rId4" imgW="8553180" imgH="2583874" progId="Word.Document.8">
              <p:embed/>
            </p:oleObj>
          </a:graphicData>
        </a:graphic>
      </p:graphicFrame>
      <p:sp>
        <p:nvSpPr>
          <p:cNvPr id="15365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160772" name="Object 15"/>
          <p:cNvGraphicFramePr>
            <a:graphicFrameLocks/>
          </p:cNvGraphicFramePr>
          <p:nvPr/>
        </p:nvGraphicFramePr>
        <p:xfrm>
          <a:off x="428596" y="3286124"/>
          <a:ext cx="8166100" cy="5181600"/>
        </p:xfrm>
        <a:graphic>
          <a:graphicData uri="http://schemas.openxmlformats.org/presentationml/2006/ole">
            <p:oleObj spid="_x0000_s160772" name="Document" r:id="rId5" imgW="8283416" imgH="522544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0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考点类析</a:t>
            </a:r>
            <a:r>
              <a:rPr lang="zh-CN" altLang="en-US" sz="2600" dirty="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160772" name="Object 15"/>
          <p:cNvGraphicFramePr>
            <a:graphicFrameLocks/>
          </p:cNvGraphicFramePr>
          <p:nvPr/>
        </p:nvGraphicFramePr>
        <p:xfrm>
          <a:off x="500034" y="1928802"/>
          <a:ext cx="8229600" cy="5181600"/>
        </p:xfrm>
        <a:graphic>
          <a:graphicData uri="http://schemas.openxmlformats.org/presentationml/2006/ole">
            <p:oleObj spid="_x0000_s656387" name="Document" r:id="rId4" imgW="8341044" imgH="522544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0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13320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21" name="Text Box 9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dirty="0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备课素材</a:t>
              </a:r>
              <a:endParaRPr lang="zh-CN" altLang="en-US" sz="2600" dirty="0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15874" name="Object 2"/>
          <p:cNvGraphicFramePr>
            <a:graphicFrameLocks/>
          </p:cNvGraphicFramePr>
          <p:nvPr/>
        </p:nvGraphicFramePr>
        <p:xfrm>
          <a:off x="642910" y="2143116"/>
          <a:ext cx="7766050" cy="6411913"/>
        </p:xfrm>
        <a:graphic>
          <a:graphicData uri="http://schemas.openxmlformats.org/presentationml/2006/ole">
            <p:oleObj spid="_x0000_s165890" name="Document" r:id="rId5" imgW="8061293" imgH="6612570" progId="Word.Document.8">
              <p:embed/>
            </p:oleObj>
          </a:graphicData>
        </a:graphic>
      </p:graphicFrame>
      <p:graphicFrame>
        <p:nvGraphicFramePr>
          <p:cNvPr id="1616898" name="Object 2"/>
          <p:cNvGraphicFramePr>
            <a:graphicFrameLocks/>
          </p:cNvGraphicFramePr>
          <p:nvPr/>
        </p:nvGraphicFramePr>
        <p:xfrm>
          <a:off x="571472" y="4000504"/>
          <a:ext cx="7893050" cy="2217737"/>
        </p:xfrm>
        <a:graphic>
          <a:graphicData uri="http://schemas.openxmlformats.org/presentationml/2006/ole">
            <p:oleObj spid="_x0000_s165891" name="Document" r:id="rId6" imgW="8140143" imgH="229361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1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16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16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3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37" name="Text Box 1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1.2.1  1.2.2 </a:t>
            </a:r>
            <a:r>
              <a:rPr lang="en-US" altLang="zh-CN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备课素材</a:t>
            </a:r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26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7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" name="Object 2"/>
          <p:cNvGraphicFramePr>
            <a:graphicFrameLocks/>
          </p:cNvGraphicFramePr>
          <p:nvPr/>
        </p:nvGraphicFramePr>
        <p:xfrm>
          <a:off x="500034" y="1785926"/>
          <a:ext cx="7902575" cy="1776412"/>
        </p:xfrm>
        <a:graphic>
          <a:graphicData uri="http://schemas.openxmlformats.org/presentationml/2006/ole">
            <p:oleObj spid="_x0000_s166916" name="Document" r:id="rId4" imgW="7998607" imgH="1790972" progId="Word.Document.8">
              <p:embed/>
            </p:oleObj>
          </a:graphicData>
        </a:graphic>
      </p:graphicFrame>
      <p:graphicFrame>
        <p:nvGraphicFramePr>
          <p:cNvPr id="968716" name="Object 12"/>
          <p:cNvGraphicFramePr>
            <a:graphicFrameLocks/>
          </p:cNvGraphicFramePr>
          <p:nvPr/>
        </p:nvGraphicFramePr>
        <p:xfrm>
          <a:off x="714375" y="3714750"/>
          <a:ext cx="8558213" cy="3073400"/>
        </p:xfrm>
        <a:graphic>
          <a:graphicData uri="http://schemas.openxmlformats.org/presentationml/2006/ole">
            <p:oleObj spid="_x0000_s166917" name="Document" r:id="rId5" imgW="8559310" imgH="307497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8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11413</TotalTime>
  <Words>1780</Words>
  <PresentationFormat>全屏显示(4:3)</PresentationFormat>
  <Paragraphs>562</Paragraphs>
  <Slides>226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226</vt:i4>
      </vt:variant>
    </vt:vector>
  </HeadingPairs>
  <TitlesOfParts>
    <vt:vector size="230" baseType="lpstr">
      <vt:lpstr>Office 主题</vt:lpstr>
      <vt:lpstr>自定义设计方案</vt:lpstr>
      <vt:lpstr>Document</vt:lpstr>
      <vt:lpstr>文档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  <vt:lpstr>幻灯片 78</vt:lpstr>
      <vt:lpstr>幻灯片 79</vt:lpstr>
      <vt:lpstr>幻灯片 80</vt:lpstr>
      <vt:lpstr>幻灯片 81</vt:lpstr>
      <vt:lpstr>幻灯片 82</vt:lpstr>
      <vt:lpstr>幻灯片 83</vt:lpstr>
      <vt:lpstr>幻灯片 84</vt:lpstr>
      <vt:lpstr>幻灯片 85</vt:lpstr>
      <vt:lpstr>幻灯片 86</vt:lpstr>
      <vt:lpstr>幻灯片 87</vt:lpstr>
      <vt:lpstr>幻灯片 88</vt:lpstr>
      <vt:lpstr>幻灯片 89</vt:lpstr>
      <vt:lpstr>幻灯片 90</vt:lpstr>
      <vt:lpstr>幻灯片 91</vt:lpstr>
      <vt:lpstr>幻灯片 92</vt:lpstr>
      <vt:lpstr>幻灯片 93</vt:lpstr>
      <vt:lpstr>幻灯片 94</vt:lpstr>
      <vt:lpstr>幻灯片 95</vt:lpstr>
      <vt:lpstr>幻灯片 96</vt:lpstr>
      <vt:lpstr>幻灯片 97</vt:lpstr>
      <vt:lpstr>幻灯片 98</vt:lpstr>
      <vt:lpstr>幻灯片 99</vt:lpstr>
      <vt:lpstr>幻灯片 100</vt:lpstr>
      <vt:lpstr>幻灯片 101</vt:lpstr>
      <vt:lpstr>幻灯片 102</vt:lpstr>
      <vt:lpstr>幻灯片 103</vt:lpstr>
      <vt:lpstr>幻灯片 104</vt:lpstr>
      <vt:lpstr>幻灯片 105</vt:lpstr>
      <vt:lpstr>幻灯片 106</vt:lpstr>
      <vt:lpstr>幻灯片 107</vt:lpstr>
      <vt:lpstr>幻灯片 108</vt:lpstr>
      <vt:lpstr>幻灯片 109</vt:lpstr>
      <vt:lpstr>幻灯片 110</vt:lpstr>
      <vt:lpstr>幻灯片 111</vt:lpstr>
      <vt:lpstr>幻灯片 112</vt:lpstr>
      <vt:lpstr>幻灯片 113</vt:lpstr>
      <vt:lpstr>幻灯片 114</vt:lpstr>
      <vt:lpstr>幻灯片 115</vt:lpstr>
      <vt:lpstr>幻灯片 116</vt:lpstr>
      <vt:lpstr>幻灯片 117</vt:lpstr>
      <vt:lpstr>幻灯片 118</vt:lpstr>
      <vt:lpstr>幻灯片 119</vt:lpstr>
      <vt:lpstr>幻灯片 120</vt:lpstr>
      <vt:lpstr>幻灯片 121</vt:lpstr>
      <vt:lpstr>幻灯片 122</vt:lpstr>
      <vt:lpstr>幻灯片 123</vt:lpstr>
      <vt:lpstr>幻灯片 124</vt:lpstr>
      <vt:lpstr>幻灯片 125</vt:lpstr>
      <vt:lpstr>幻灯片 126</vt:lpstr>
      <vt:lpstr>幻灯片 127</vt:lpstr>
      <vt:lpstr>幻灯片 128</vt:lpstr>
      <vt:lpstr>幻灯片 129</vt:lpstr>
      <vt:lpstr>幻灯片 130</vt:lpstr>
      <vt:lpstr>幻灯片 131</vt:lpstr>
      <vt:lpstr>幻灯片 132</vt:lpstr>
      <vt:lpstr>幻灯片 133</vt:lpstr>
      <vt:lpstr>幻灯片 134</vt:lpstr>
      <vt:lpstr>幻灯片 135</vt:lpstr>
      <vt:lpstr>幻灯片 136</vt:lpstr>
      <vt:lpstr>幻灯片 137</vt:lpstr>
      <vt:lpstr>幻灯片 138</vt:lpstr>
      <vt:lpstr>幻灯片 139</vt:lpstr>
      <vt:lpstr>幻灯片 140</vt:lpstr>
      <vt:lpstr>幻灯片 141</vt:lpstr>
      <vt:lpstr>幻灯片 142</vt:lpstr>
      <vt:lpstr>幻灯片 143</vt:lpstr>
      <vt:lpstr>幻灯片 144</vt:lpstr>
      <vt:lpstr>幻灯片 145</vt:lpstr>
      <vt:lpstr>幻灯片 146</vt:lpstr>
      <vt:lpstr>幻灯片 147</vt:lpstr>
      <vt:lpstr>幻灯片 148</vt:lpstr>
      <vt:lpstr>幻灯片 149</vt:lpstr>
      <vt:lpstr>幻灯片 150</vt:lpstr>
      <vt:lpstr>幻灯片 151</vt:lpstr>
      <vt:lpstr>幻灯片 152</vt:lpstr>
      <vt:lpstr>幻灯片 153</vt:lpstr>
      <vt:lpstr>幻灯片 154</vt:lpstr>
      <vt:lpstr>幻灯片 155</vt:lpstr>
      <vt:lpstr>幻灯片 156</vt:lpstr>
      <vt:lpstr>幻灯片 157</vt:lpstr>
      <vt:lpstr>幻灯片 158</vt:lpstr>
      <vt:lpstr>幻灯片 159</vt:lpstr>
      <vt:lpstr>幻灯片 160</vt:lpstr>
      <vt:lpstr>幻灯片 161</vt:lpstr>
      <vt:lpstr>幻灯片 162</vt:lpstr>
      <vt:lpstr>幻灯片 163</vt:lpstr>
      <vt:lpstr>幻灯片 164</vt:lpstr>
      <vt:lpstr>幻灯片 165</vt:lpstr>
      <vt:lpstr>幻灯片 166</vt:lpstr>
      <vt:lpstr>幻灯片 167</vt:lpstr>
      <vt:lpstr>幻灯片 168</vt:lpstr>
      <vt:lpstr>幻灯片 169</vt:lpstr>
      <vt:lpstr>幻灯片 170</vt:lpstr>
      <vt:lpstr>幻灯片 171</vt:lpstr>
      <vt:lpstr>幻灯片 172</vt:lpstr>
      <vt:lpstr>幻灯片 173</vt:lpstr>
      <vt:lpstr>幻灯片 174</vt:lpstr>
      <vt:lpstr>幻灯片 175</vt:lpstr>
      <vt:lpstr>幻灯片 176</vt:lpstr>
      <vt:lpstr>幻灯片 177</vt:lpstr>
      <vt:lpstr>幻灯片 178</vt:lpstr>
      <vt:lpstr>幻灯片 179</vt:lpstr>
      <vt:lpstr>幻灯片 180</vt:lpstr>
      <vt:lpstr>幻灯片 181</vt:lpstr>
      <vt:lpstr>幻灯片 182</vt:lpstr>
      <vt:lpstr>幻灯片 183</vt:lpstr>
      <vt:lpstr>幻灯片 184</vt:lpstr>
      <vt:lpstr>幻灯片 185</vt:lpstr>
      <vt:lpstr>幻灯片 186</vt:lpstr>
      <vt:lpstr>幻灯片 187</vt:lpstr>
      <vt:lpstr>幻灯片 188</vt:lpstr>
      <vt:lpstr>幻灯片 189</vt:lpstr>
      <vt:lpstr>幻灯片 190</vt:lpstr>
      <vt:lpstr>幻灯片 191</vt:lpstr>
      <vt:lpstr>幻灯片 192</vt:lpstr>
      <vt:lpstr>幻灯片 193</vt:lpstr>
      <vt:lpstr>幻灯片 194</vt:lpstr>
      <vt:lpstr>幻灯片 195</vt:lpstr>
      <vt:lpstr>幻灯片 196</vt:lpstr>
      <vt:lpstr>幻灯片 197</vt:lpstr>
      <vt:lpstr>幻灯片 198</vt:lpstr>
      <vt:lpstr>幻灯片 199</vt:lpstr>
      <vt:lpstr>幻灯片 200</vt:lpstr>
      <vt:lpstr>幻灯片 201</vt:lpstr>
      <vt:lpstr>幻灯片 202</vt:lpstr>
      <vt:lpstr>幻灯片 203</vt:lpstr>
      <vt:lpstr>幻灯片 204</vt:lpstr>
      <vt:lpstr>幻灯片 205</vt:lpstr>
      <vt:lpstr>幻灯片 206</vt:lpstr>
      <vt:lpstr>幻灯片 207</vt:lpstr>
      <vt:lpstr>幻灯片 208</vt:lpstr>
      <vt:lpstr>幻灯片 209</vt:lpstr>
      <vt:lpstr>幻灯片 210</vt:lpstr>
      <vt:lpstr>幻灯片 211</vt:lpstr>
      <vt:lpstr>幻灯片 212</vt:lpstr>
      <vt:lpstr>幻灯片 213</vt:lpstr>
      <vt:lpstr>幻灯片 214</vt:lpstr>
      <vt:lpstr>幻灯片 215</vt:lpstr>
      <vt:lpstr>幻灯片 216</vt:lpstr>
      <vt:lpstr>幻灯片 217</vt:lpstr>
      <vt:lpstr>幻灯片 218</vt:lpstr>
      <vt:lpstr>幻灯片 219</vt:lpstr>
      <vt:lpstr>幻灯片 220</vt:lpstr>
      <vt:lpstr>幻灯片 221</vt:lpstr>
      <vt:lpstr>幻灯片 222</vt:lpstr>
      <vt:lpstr>幻灯片 223</vt:lpstr>
      <vt:lpstr>幻灯片 224</vt:lpstr>
      <vt:lpstr>幻灯片 225</vt:lpstr>
      <vt:lpstr>幻灯片 226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yanglei</dc:creator>
  <cp:lastModifiedBy>user</cp:lastModifiedBy>
  <cp:revision>1876</cp:revision>
  <dcterms:modified xsi:type="dcterms:W3CDTF">2016-05-24T07:47:39Z</dcterms:modified>
</cp:coreProperties>
</file>